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2"/>
  </p:notesMasterIdLst>
  <p:sldIdLst>
    <p:sldId id="256" r:id="rId2"/>
    <p:sldId id="257" r:id="rId3"/>
    <p:sldId id="333" r:id="rId4"/>
    <p:sldId id="334" r:id="rId5"/>
    <p:sldId id="335" r:id="rId6"/>
    <p:sldId id="336" r:id="rId7"/>
    <p:sldId id="337" r:id="rId8"/>
    <p:sldId id="338" r:id="rId9"/>
    <p:sldId id="339" r:id="rId10"/>
    <p:sldId id="340" r:id="rId11"/>
    <p:sldId id="341" r:id="rId12"/>
    <p:sldId id="342" r:id="rId13"/>
    <p:sldId id="343" r:id="rId14"/>
    <p:sldId id="344" r:id="rId15"/>
    <p:sldId id="258" r:id="rId16"/>
    <p:sldId id="269" r:id="rId17"/>
    <p:sldId id="271" r:id="rId18"/>
    <p:sldId id="272"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9" r:id="rId33"/>
    <p:sldId id="308" r:id="rId34"/>
    <p:sldId id="310" r:id="rId35"/>
    <p:sldId id="311" r:id="rId36"/>
    <p:sldId id="312" r:id="rId37"/>
    <p:sldId id="313" r:id="rId38"/>
    <p:sldId id="314" r:id="rId39"/>
    <p:sldId id="315" r:id="rId40"/>
    <p:sldId id="317" r:id="rId41"/>
    <p:sldId id="318" r:id="rId42"/>
    <p:sldId id="319" r:id="rId43"/>
    <p:sldId id="320" r:id="rId44"/>
    <p:sldId id="321" r:id="rId45"/>
    <p:sldId id="322" r:id="rId46"/>
    <p:sldId id="323" r:id="rId47"/>
    <p:sldId id="324" r:id="rId48"/>
    <p:sldId id="325" r:id="rId49"/>
    <p:sldId id="328" r:id="rId50"/>
    <p:sldId id="327" r:id="rId51"/>
    <p:sldId id="329" r:id="rId52"/>
    <p:sldId id="330" r:id="rId53"/>
    <p:sldId id="331" r:id="rId54"/>
    <p:sldId id="332" r:id="rId55"/>
    <p:sldId id="345" r:id="rId56"/>
    <p:sldId id="264" r:id="rId57"/>
    <p:sldId id="346" r:id="rId58"/>
    <p:sldId id="274" r:id="rId59"/>
    <p:sldId id="275" r:id="rId60"/>
    <p:sldId id="276" r:id="rId61"/>
    <p:sldId id="277" r:id="rId62"/>
    <p:sldId id="347" r:id="rId63"/>
    <p:sldId id="348" r:id="rId64"/>
    <p:sldId id="350" r:id="rId65"/>
    <p:sldId id="349" r:id="rId66"/>
    <p:sldId id="351" r:id="rId67"/>
    <p:sldId id="352" r:id="rId68"/>
    <p:sldId id="353" r:id="rId69"/>
    <p:sldId id="354" r:id="rId70"/>
    <p:sldId id="360" r:id="rId71"/>
    <p:sldId id="358" r:id="rId72"/>
    <p:sldId id="356" r:id="rId73"/>
    <p:sldId id="357" r:id="rId74"/>
    <p:sldId id="361" r:id="rId75"/>
    <p:sldId id="362" r:id="rId76"/>
    <p:sldId id="359" r:id="rId77"/>
    <p:sldId id="363" r:id="rId78"/>
    <p:sldId id="365" r:id="rId79"/>
    <p:sldId id="364" r:id="rId80"/>
    <p:sldId id="267" r:id="rId81"/>
  </p:sldIdLst>
  <p:sldSz cx="6858000" cy="5143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160" userDrawn="1">
          <p15:clr>
            <a:srgbClr val="A4A3A4"/>
          </p15:clr>
        </p15:guide>
        <p15:guide id="2"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002060"/>
    <a:srgbClr val="445B68"/>
    <a:srgbClr val="A2B1B8"/>
    <a:srgbClr val="9DB7B4"/>
    <a:srgbClr val="CED7DE"/>
    <a:srgbClr val="96A4B0"/>
    <a:srgbClr val="CBCBC1"/>
    <a:srgbClr val="768389"/>
    <a:srgbClr val="819D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85794" autoAdjust="0"/>
  </p:normalViewPr>
  <p:slideViewPr>
    <p:cSldViewPr snapToGrid="0" showGuides="1">
      <p:cViewPr varScale="1">
        <p:scale>
          <a:sx n="146" d="100"/>
          <a:sy n="146" d="100"/>
        </p:scale>
        <p:origin x="1428" y="114"/>
      </p:cViewPr>
      <p:guideLst>
        <p:guide pos="2160"/>
        <p:guide orient="horz" pos="1620"/>
      </p:guideLst>
    </p:cSldViewPr>
  </p:slideViewPr>
  <p:notesTextViewPr>
    <p:cViewPr>
      <p:scale>
        <a:sx n="1" d="1"/>
        <a:sy n="1" d="1"/>
      </p:scale>
      <p:origin x="0" y="0"/>
    </p:cViewPr>
  </p:notesTextViewPr>
  <p:notesViewPr>
    <p:cSldViewPr snapToGrid="0">
      <p:cViewPr varScale="1">
        <p:scale>
          <a:sx n="54" d="100"/>
          <a:sy n="54" d="100"/>
        </p:scale>
        <p:origin x="289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浩翔 孙" userId="1736b7840dc2d24c" providerId="LiveId" clId="{DF00DB99-AE4C-4F85-AB0D-E971C3CF3177}"/>
    <pc:docChg chg="undo custSel addSld delSld modSld sldOrd">
      <pc:chgData name="浩翔 孙" userId="1736b7840dc2d24c" providerId="LiveId" clId="{DF00DB99-AE4C-4F85-AB0D-E971C3CF3177}" dt="2018-12-03T12:32:11.844" v="827" actId="14100"/>
      <pc:docMkLst>
        <pc:docMk/>
      </pc:docMkLst>
      <pc:sldChg chg="addSp delSp modSp">
        <pc:chgData name="浩翔 孙" userId="1736b7840dc2d24c" providerId="LiveId" clId="{DF00DB99-AE4C-4F85-AB0D-E971C3CF3177}" dt="2018-12-03T08:58:24.253" v="336"/>
        <pc:sldMkLst>
          <pc:docMk/>
          <pc:sldMk cId="2083062348" sldId="257"/>
        </pc:sldMkLst>
        <pc:spChg chg="mod">
          <ac:chgData name="浩翔 孙" userId="1736b7840dc2d24c" providerId="LiveId" clId="{DF00DB99-AE4C-4F85-AB0D-E971C3CF3177}" dt="2018-12-03T08:58:24.253" v="336"/>
          <ac:spMkLst>
            <pc:docMk/>
            <pc:sldMk cId="2083062348" sldId="257"/>
            <ac:spMk id="15" creationId="{29AD7B9D-E5FC-48AE-B9D2-A5AA901BAC08}"/>
          </ac:spMkLst>
        </pc:spChg>
        <pc:spChg chg="mod">
          <ac:chgData name="浩翔 孙" userId="1736b7840dc2d24c" providerId="LiveId" clId="{DF00DB99-AE4C-4F85-AB0D-E971C3CF3177}" dt="2018-12-03T08:57:16.539" v="283"/>
          <ac:spMkLst>
            <pc:docMk/>
            <pc:sldMk cId="2083062348" sldId="257"/>
            <ac:spMk id="26" creationId="{00000000-0000-0000-0000-000000000000}"/>
          </ac:spMkLst>
        </pc:spChg>
        <pc:spChg chg="mod">
          <ac:chgData name="浩翔 孙" userId="1736b7840dc2d24c" providerId="LiveId" clId="{DF00DB99-AE4C-4F85-AB0D-E971C3CF3177}" dt="2018-12-03T08:57:59.225" v="296"/>
          <ac:spMkLst>
            <pc:docMk/>
            <pc:sldMk cId="2083062348" sldId="257"/>
            <ac:spMk id="40" creationId="{B73FE227-3D3A-448A-A51F-093378C7C195}"/>
          </ac:spMkLst>
        </pc:spChg>
        <pc:spChg chg="mod">
          <ac:chgData name="浩翔 孙" userId="1736b7840dc2d24c" providerId="LiveId" clId="{DF00DB99-AE4C-4F85-AB0D-E971C3CF3177}" dt="2018-12-03T08:58:10.307" v="305"/>
          <ac:spMkLst>
            <pc:docMk/>
            <pc:sldMk cId="2083062348" sldId="257"/>
            <ac:spMk id="41" creationId="{00559254-939A-4763-AB31-9C5A09456476}"/>
          </ac:spMkLst>
        </pc:spChg>
        <pc:spChg chg="mod">
          <ac:chgData name="浩翔 孙" userId="1736b7840dc2d24c" providerId="LiveId" clId="{DF00DB99-AE4C-4F85-AB0D-E971C3CF3177}" dt="2018-12-03T08:58:03.892" v="302"/>
          <ac:spMkLst>
            <pc:docMk/>
            <pc:sldMk cId="2083062348" sldId="257"/>
            <ac:spMk id="44" creationId="{2CD4BD11-9960-4340-B66D-5DF23B1C7724}"/>
          </ac:spMkLst>
        </pc:spChg>
        <pc:spChg chg="mod">
          <ac:chgData name="浩翔 孙" userId="1736b7840dc2d24c" providerId="LiveId" clId="{DF00DB99-AE4C-4F85-AB0D-E971C3CF3177}" dt="2018-12-03T08:58:13.544" v="308"/>
          <ac:spMkLst>
            <pc:docMk/>
            <pc:sldMk cId="2083062348" sldId="257"/>
            <ac:spMk id="45" creationId="{D3692E63-D821-4C0F-8661-431DF48546DA}"/>
          </ac:spMkLst>
        </pc:spChg>
        <pc:spChg chg="mod">
          <ac:chgData name="浩翔 孙" userId="1736b7840dc2d24c" providerId="LiveId" clId="{DF00DB99-AE4C-4F85-AB0D-E971C3CF3177}" dt="2018-12-03T08:58:16.128" v="311"/>
          <ac:spMkLst>
            <pc:docMk/>
            <pc:sldMk cId="2083062348" sldId="257"/>
            <ac:spMk id="49" creationId="{5B5E4BAF-768B-4BCD-85C7-D490516B4F63}"/>
          </ac:spMkLst>
        </pc:spChg>
        <pc:grpChg chg="mod">
          <ac:chgData name="浩翔 孙" userId="1736b7840dc2d24c" providerId="LiveId" clId="{DF00DB99-AE4C-4F85-AB0D-E971C3CF3177}" dt="2018-12-03T08:57:43.200" v="286" actId="1076"/>
          <ac:grpSpMkLst>
            <pc:docMk/>
            <pc:sldMk cId="2083062348" sldId="257"/>
            <ac:grpSpMk id="2" creationId="{8EEDBFC9-5FBA-49E7-93A6-10BD03C38AC0}"/>
          </ac:grpSpMkLst>
        </pc:grpChg>
        <pc:grpChg chg="mod">
          <ac:chgData name="浩翔 孙" userId="1736b7840dc2d24c" providerId="LiveId" clId="{DF00DB99-AE4C-4F85-AB0D-E971C3CF3177}" dt="2018-12-03T08:57:43.200" v="286" actId="1076"/>
          <ac:grpSpMkLst>
            <pc:docMk/>
            <pc:sldMk cId="2083062348" sldId="257"/>
            <ac:grpSpMk id="3" creationId="{00581A62-9889-408D-8402-F3C872652395}"/>
          </ac:grpSpMkLst>
        </pc:grpChg>
        <pc:grpChg chg="mod">
          <ac:chgData name="浩翔 孙" userId="1736b7840dc2d24c" providerId="LiveId" clId="{DF00DB99-AE4C-4F85-AB0D-E971C3CF3177}" dt="2018-12-03T08:57:43.200" v="286" actId="1076"/>
          <ac:grpSpMkLst>
            <pc:docMk/>
            <pc:sldMk cId="2083062348" sldId="257"/>
            <ac:grpSpMk id="4" creationId="{7D582D7C-06B3-45D5-A019-8E7277E981B7}"/>
          </ac:grpSpMkLst>
        </pc:grpChg>
        <pc:grpChg chg="add del mod">
          <ac:chgData name="浩翔 孙" userId="1736b7840dc2d24c" providerId="LiveId" clId="{DF00DB99-AE4C-4F85-AB0D-E971C3CF3177}" dt="2018-12-03T08:57:26.665" v="284" actId="478"/>
          <ac:grpSpMkLst>
            <pc:docMk/>
            <pc:sldMk cId="2083062348" sldId="257"/>
            <ac:grpSpMk id="20" creationId="{0FC8065C-61FA-46F4-860B-168972A569C4}"/>
          </ac:grpSpMkLst>
        </pc:grpChg>
        <pc:grpChg chg="add del mod">
          <ac:chgData name="浩翔 孙" userId="1736b7840dc2d24c" providerId="LiveId" clId="{DF00DB99-AE4C-4F85-AB0D-E971C3CF3177}" dt="2018-12-03T08:57:32.024" v="285" actId="478"/>
          <ac:grpSpMkLst>
            <pc:docMk/>
            <pc:sldMk cId="2083062348" sldId="257"/>
            <ac:grpSpMk id="24" creationId="{DC90A773-3973-41D3-8B6C-B3A561834444}"/>
          </ac:grpSpMkLst>
        </pc:grpChg>
        <pc:grpChg chg="add mod">
          <ac:chgData name="浩翔 孙" userId="1736b7840dc2d24c" providerId="LiveId" clId="{DF00DB99-AE4C-4F85-AB0D-E971C3CF3177}" dt="2018-12-03T08:57:51.440" v="288" actId="1076"/>
          <ac:grpSpMkLst>
            <pc:docMk/>
            <pc:sldMk cId="2083062348" sldId="257"/>
            <ac:grpSpMk id="37" creationId="{CD4300CE-F2FF-41FF-A4D2-23E389D638C7}"/>
          </ac:grpSpMkLst>
        </pc:grpChg>
        <pc:grpChg chg="add mod">
          <ac:chgData name="浩翔 孙" userId="1736b7840dc2d24c" providerId="LiveId" clId="{DF00DB99-AE4C-4F85-AB0D-E971C3CF3177}" dt="2018-12-03T08:57:51.440" v="288" actId="1076"/>
          <ac:grpSpMkLst>
            <pc:docMk/>
            <pc:sldMk cId="2083062348" sldId="257"/>
            <ac:grpSpMk id="42" creationId="{74264EF3-9A97-4C97-961B-3798E28F3A36}"/>
          </ac:grpSpMkLst>
        </pc:grpChg>
        <pc:grpChg chg="add mod">
          <ac:chgData name="浩翔 孙" userId="1736b7840dc2d24c" providerId="LiveId" clId="{DF00DB99-AE4C-4F85-AB0D-E971C3CF3177}" dt="2018-12-03T08:57:51.440" v="288" actId="1076"/>
          <ac:grpSpMkLst>
            <pc:docMk/>
            <pc:sldMk cId="2083062348" sldId="257"/>
            <ac:grpSpMk id="46" creationId="{2F641C19-FE34-4C26-9BEA-2AF436EF09C8}"/>
          </ac:grpSpMkLst>
        </pc:grpChg>
      </pc:sldChg>
      <pc:sldChg chg="ord">
        <pc:chgData name="浩翔 孙" userId="1736b7840dc2d24c" providerId="LiveId" clId="{DF00DB99-AE4C-4F85-AB0D-E971C3CF3177}" dt="2018-12-03T09:34:10.661" v="580"/>
        <pc:sldMkLst>
          <pc:docMk/>
          <pc:sldMk cId="2159439302" sldId="258"/>
        </pc:sldMkLst>
      </pc:sldChg>
      <pc:sldChg chg="modSp">
        <pc:chgData name="浩翔 孙" userId="1736b7840dc2d24c" providerId="LiveId" clId="{DF00DB99-AE4C-4F85-AB0D-E971C3CF3177}" dt="2018-12-02T14:38:25.503" v="225" actId="20577"/>
        <pc:sldMkLst>
          <pc:docMk/>
          <pc:sldMk cId="1303862159" sldId="308"/>
        </pc:sldMkLst>
        <pc:spChg chg="mod">
          <ac:chgData name="浩翔 孙" userId="1736b7840dc2d24c" providerId="LiveId" clId="{DF00DB99-AE4C-4F85-AB0D-E971C3CF3177}" dt="2018-12-02T14:38:25.503" v="225" actId="20577"/>
          <ac:spMkLst>
            <pc:docMk/>
            <pc:sldMk cId="1303862159" sldId="308"/>
            <ac:spMk id="31" creationId="{E25F23F7-5C45-471F-8C24-62EFC355185E}"/>
          </ac:spMkLst>
        </pc:spChg>
        <pc:spChg chg="mod">
          <ac:chgData name="浩翔 孙" userId="1736b7840dc2d24c" providerId="LiveId" clId="{DF00DB99-AE4C-4F85-AB0D-E971C3CF3177}" dt="2018-12-02T14:38:12.885" v="213"/>
          <ac:spMkLst>
            <pc:docMk/>
            <pc:sldMk cId="1303862159" sldId="308"/>
            <ac:spMk id="48" creationId="{E692428B-653E-4023-B84B-8C9E2565C08B}"/>
          </ac:spMkLst>
        </pc:spChg>
      </pc:sldChg>
      <pc:sldChg chg="addSp delSp modSp add">
        <pc:chgData name="浩翔 孙" userId="1736b7840dc2d24c" providerId="LiveId" clId="{DF00DB99-AE4C-4F85-AB0D-E971C3CF3177}" dt="2018-12-02T14:54:53.588" v="273" actId="1076"/>
        <pc:sldMkLst>
          <pc:docMk/>
          <pc:sldMk cId="3202040073" sldId="331"/>
        </pc:sldMkLst>
        <pc:spChg chg="mod">
          <ac:chgData name="浩翔 孙" userId="1736b7840dc2d24c" providerId="LiveId" clId="{DF00DB99-AE4C-4F85-AB0D-E971C3CF3177}" dt="2018-12-02T14:52:31.194" v="235" actId="20577"/>
          <ac:spMkLst>
            <pc:docMk/>
            <pc:sldMk cId="3202040073" sldId="331"/>
            <ac:spMk id="29" creationId="{6C38BA14-F84F-4978-BB1C-58F0836E8BAF}"/>
          </ac:spMkLst>
        </pc:spChg>
        <pc:spChg chg="mod">
          <ac:chgData name="浩翔 孙" userId="1736b7840dc2d24c" providerId="LiveId" clId="{DF00DB99-AE4C-4F85-AB0D-E971C3CF3177}" dt="2018-12-02T14:32:16.697" v="4" actId="20577"/>
          <ac:spMkLst>
            <pc:docMk/>
            <pc:sldMk cId="3202040073" sldId="331"/>
            <ac:spMk id="47" creationId="{1190E735-C362-4054-BBA5-599BEEC59852}"/>
          </ac:spMkLst>
        </pc:spChg>
        <pc:grpChg chg="del">
          <ac:chgData name="浩翔 孙" userId="1736b7840dc2d24c" providerId="LiveId" clId="{DF00DB99-AE4C-4F85-AB0D-E971C3CF3177}" dt="2018-12-02T14:32:19.479" v="6" actId="478"/>
          <ac:grpSpMkLst>
            <pc:docMk/>
            <pc:sldMk cId="3202040073" sldId="331"/>
            <ac:grpSpMk id="7" creationId="{B82D4D7E-8A4E-42BA-ACD3-5726C7114183}"/>
          </ac:grpSpMkLst>
        </pc:grpChg>
        <pc:grpChg chg="del">
          <ac:chgData name="浩翔 孙" userId="1736b7840dc2d24c" providerId="LiveId" clId="{DF00DB99-AE4C-4F85-AB0D-E971C3CF3177}" dt="2018-12-02T14:32:18.660" v="5" actId="478"/>
          <ac:grpSpMkLst>
            <pc:docMk/>
            <pc:sldMk cId="3202040073" sldId="331"/>
            <ac:grpSpMk id="9" creationId="{96A5DE65-200B-44A3-A5A8-CBC04495AEF3}"/>
          </ac:grpSpMkLst>
        </pc:grpChg>
        <pc:picChg chg="add del mod">
          <ac:chgData name="浩翔 孙" userId="1736b7840dc2d24c" providerId="LiveId" clId="{DF00DB99-AE4C-4F85-AB0D-E971C3CF3177}" dt="2018-12-02T14:54:40.931" v="266" actId="478"/>
          <ac:picMkLst>
            <pc:docMk/>
            <pc:sldMk cId="3202040073" sldId="331"/>
            <ac:picMk id="8" creationId="{E118BC5E-FD81-442C-A63E-F4A93BCF6CF0}"/>
          </ac:picMkLst>
        </pc:picChg>
        <pc:picChg chg="add mod">
          <ac:chgData name="浩翔 孙" userId="1736b7840dc2d24c" providerId="LiveId" clId="{DF00DB99-AE4C-4F85-AB0D-E971C3CF3177}" dt="2018-12-02T14:54:53.588" v="273" actId="1076"/>
          <ac:picMkLst>
            <pc:docMk/>
            <pc:sldMk cId="3202040073" sldId="331"/>
            <ac:picMk id="16" creationId="{DE54BF8C-B8F6-4663-AAF2-261AAC9CD5A0}"/>
          </ac:picMkLst>
        </pc:picChg>
      </pc:sldChg>
      <pc:sldChg chg="delSp modSp add">
        <pc:chgData name="浩翔 孙" userId="1736b7840dc2d24c" providerId="LiveId" clId="{DF00DB99-AE4C-4F85-AB0D-E971C3CF3177}" dt="2018-12-02T14:54:07.182" v="265"/>
        <pc:sldMkLst>
          <pc:docMk/>
          <pc:sldMk cId="2332727737" sldId="332"/>
        </pc:sldMkLst>
        <pc:spChg chg="mod">
          <ac:chgData name="浩翔 孙" userId="1736b7840dc2d24c" providerId="LiveId" clId="{DF00DB99-AE4C-4F85-AB0D-E971C3CF3177}" dt="2018-12-02T14:54:07.182" v="265"/>
          <ac:spMkLst>
            <pc:docMk/>
            <pc:sldMk cId="2332727737" sldId="332"/>
            <ac:spMk id="29" creationId="{6C38BA14-F84F-4978-BB1C-58F0836E8BAF}"/>
          </ac:spMkLst>
        </pc:spChg>
        <pc:picChg chg="del">
          <ac:chgData name="浩翔 孙" userId="1736b7840dc2d24c" providerId="LiveId" clId="{DF00DB99-AE4C-4F85-AB0D-E971C3CF3177}" dt="2018-12-02T14:53:50.771" v="257" actId="478"/>
          <ac:picMkLst>
            <pc:docMk/>
            <pc:sldMk cId="2332727737" sldId="332"/>
            <ac:picMk id="8" creationId="{E118BC5E-FD81-442C-A63E-F4A93BCF6CF0}"/>
          </ac:picMkLst>
        </pc:picChg>
      </pc:sldChg>
      <pc:sldChg chg="modSp add ord">
        <pc:chgData name="浩翔 孙" userId="1736b7840dc2d24c" providerId="LiveId" clId="{DF00DB99-AE4C-4F85-AB0D-E971C3CF3177}" dt="2018-12-03T09:31:12.252" v="541"/>
        <pc:sldMkLst>
          <pc:docMk/>
          <pc:sldMk cId="2609477981" sldId="333"/>
        </pc:sldMkLst>
        <pc:spChg chg="mod">
          <ac:chgData name="浩翔 孙" userId="1736b7840dc2d24c" providerId="LiveId" clId="{DF00DB99-AE4C-4F85-AB0D-E971C3CF3177}" dt="2018-12-03T08:58:42.728" v="355" actId="20577"/>
          <ac:spMkLst>
            <pc:docMk/>
            <pc:sldMk cId="2609477981" sldId="333"/>
            <ac:spMk id="3" creationId="{00000000-0000-0000-0000-000000000000}"/>
          </ac:spMkLst>
        </pc:spChg>
      </pc:sldChg>
      <pc:sldChg chg="addSp delSp modSp add ord">
        <pc:chgData name="浩翔 孙" userId="1736b7840dc2d24c" providerId="LiveId" clId="{DF00DB99-AE4C-4F85-AB0D-E971C3CF3177}" dt="2018-12-03T09:09:15.433" v="510"/>
        <pc:sldMkLst>
          <pc:docMk/>
          <pc:sldMk cId="4182363492" sldId="334"/>
        </pc:sldMkLst>
        <pc:spChg chg="del">
          <ac:chgData name="浩翔 孙" userId="1736b7840dc2d24c" providerId="LiveId" clId="{DF00DB99-AE4C-4F85-AB0D-E971C3CF3177}" dt="2018-12-03T08:59:26.105" v="375" actId="478"/>
          <ac:spMkLst>
            <pc:docMk/>
            <pc:sldMk cId="4182363492" sldId="334"/>
            <ac:spMk id="3" creationId="{7DC5EE31-2C96-4D58-9A02-70D07EDE1C8C}"/>
          </ac:spMkLst>
        </pc:spChg>
        <pc:spChg chg="add del">
          <ac:chgData name="浩翔 孙" userId="1736b7840dc2d24c" providerId="LiveId" clId="{DF00DB99-AE4C-4F85-AB0D-E971C3CF3177}" dt="2018-12-03T09:04:15.130" v="444"/>
          <ac:spMkLst>
            <pc:docMk/>
            <pc:sldMk cId="4182363492" sldId="334"/>
            <ac:spMk id="4" creationId="{ABAAAD48-AF0A-4ADF-A7AD-87E7B23166E1}"/>
          </ac:spMkLst>
        </pc:spChg>
        <pc:spChg chg="add mod">
          <ac:chgData name="浩翔 孙" userId="1736b7840dc2d24c" providerId="LiveId" clId="{DF00DB99-AE4C-4F85-AB0D-E971C3CF3177}" dt="2018-12-03T09:05:34.769" v="486" actId="113"/>
          <ac:spMkLst>
            <pc:docMk/>
            <pc:sldMk cId="4182363492" sldId="334"/>
            <ac:spMk id="6" creationId="{AB7B7A30-AFA7-4715-BF06-D76D809E0796}"/>
          </ac:spMkLst>
        </pc:spChg>
        <pc:spChg chg="mod">
          <ac:chgData name="浩翔 孙" userId="1736b7840dc2d24c" providerId="LiveId" clId="{DF00DB99-AE4C-4F85-AB0D-E971C3CF3177}" dt="2018-12-03T08:59:08.123" v="373"/>
          <ac:spMkLst>
            <pc:docMk/>
            <pc:sldMk cId="4182363492" sldId="334"/>
            <ac:spMk id="23" creationId="{8D18ACBB-7EF7-475A-BE3E-8B9F9077092D}"/>
          </ac:spMkLst>
        </pc:spChg>
        <pc:spChg chg="del">
          <ac:chgData name="浩翔 孙" userId="1736b7840dc2d24c" providerId="LiveId" clId="{DF00DB99-AE4C-4F85-AB0D-E971C3CF3177}" dt="2018-12-03T08:59:24.496" v="374" actId="478"/>
          <ac:spMkLst>
            <pc:docMk/>
            <pc:sldMk cId="4182363492" sldId="334"/>
            <ac:spMk id="28" creationId="{FBE4A13B-DC67-4AAB-8E5B-BA5F3FE9B356}"/>
          </ac:spMkLst>
        </pc:spChg>
        <pc:spChg chg="del">
          <ac:chgData name="浩翔 孙" userId="1736b7840dc2d24c" providerId="LiveId" clId="{DF00DB99-AE4C-4F85-AB0D-E971C3CF3177}" dt="2018-12-03T09:00:21.304" v="379" actId="478"/>
          <ac:spMkLst>
            <pc:docMk/>
            <pc:sldMk cId="4182363492" sldId="334"/>
            <ac:spMk id="29" creationId="{533DE49F-EFEB-464D-BF9D-7C603571DA34}"/>
          </ac:spMkLst>
        </pc:spChg>
        <pc:spChg chg="mod">
          <ac:chgData name="浩翔 孙" userId="1736b7840dc2d24c" providerId="LiveId" clId="{DF00DB99-AE4C-4F85-AB0D-E971C3CF3177}" dt="2018-12-03T09:09:15.433" v="510"/>
          <ac:spMkLst>
            <pc:docMk/>
            <pc:sldMk cId="4182363492" sldId="334"/>
            <ac:spMk id="31" creationId="{E36AAC77-D247-44A0-8FAA-9DEDE5D37CE7}"/>
          </ac:spMkLst>
        </pc:spChg>
        <pc:grpChg chg="del">
          <ac:chgData name="浩翔 孙" userId="1736b7840dc2d24c" providerId="LiveId" clId="{DF00DB99-AE4C-4F85-AB0D-E971C3CF3177}" dt="2018-12-03T08:59:27.973" v="376" actId="478"/>
          <ac:grpSpMkLst>
            <pc:docMk/>
            <pc:sldMk cId="4182363492" sldId="334"/>
            <ac:grpSpMk id="51" creationId="{A574EB02-7CB4-42F7-AC33-9A58EF63074F}"/>
          </ac:grpSpMkLst>
        </pc:grpChg>
        <pc:picChg chg="add mod">
          <ac:chgData name="浩翔 孙" userId="1736b7840dc2d24c" providerId="LiveId" clId="{DF00DB99-AE4C-4F85-AB0D-E971C3CF3177}" dt="2018-12-03T09:09:07.776" v="493" actId="1076"/>
          <ac:picMkLst>
            <pc:docMk/>
            <pc:sldMk cId="4182363492" sldId="334"/>
            <ac:picMk id="8" creationId="{5F1526DE-BD2D-4A5F-A738-C95177E5F7D8}"/>
          </ac:picMkLst>
        </pc:picChg>
        <pc:cxnChg chg="mod">
          <ac:chgData name="浩翔 孙" userId="1736b7840dc2d24c" providerId="LiveId" clId="{DF00DB99-AE4C-4F85-AB0D-E971C3CF3177}" dt="2018-12-03T08:59:27.973" v="376" actId="478"/>
          <ac:cxnSpMkLst>
            <pc:docMk/>
            <pc:sldMk cId="4182363492" sldId="334"/>
            <ac:cxnSpMk id="27" creationId="{95848B60-9FC9-477F-BD38-A9F9A8CC2433}"/>
          </ac:cxnSpMkLst>
        </pc:cxnChg>
        <pc:cxnChg chg="mod">
          <ac:chgData name="浩翔 孙" userId="1736b7840dc2d24c" providerId="LiveId" clId="{DF00DB99-AE4C-4F85-AB0D-E971C3CF3177}" dt="2018-12-03T08:59:27.973" v="376" actId="478"/>
          <ac:cxnSpMkLst>
            <pc:docMk/>
            <pc:sldMk cId="4182363492" sldId="334"/>
            <ac:cxnSpMk id="30" creationId="{941485C0-8626-48DB-A516-4411AFFCC190}"/>
          </ac:cxnSpMkLst>
        </pc:cxnChg>
        <pc:cxnChg chg="mod">
          <ac:chgData name="浩翔 孙" userId="1736b7840dc2d24c" providerId="LiveId" clId="{DF00DB99-AE4C-4F85-AB0D-E971C3CF3177}" dt="2018-12-03T08:59:27.973" v="376" actId="478"/>
          <ac:cxnSpMkLst>
            <pc:docMk/>
            <pc:sldMk cId="4182363492" sldId="334"/>
            <ac:cxnSpMk id="40" creationId="{B697C8A7-B28B-44D3-A035-BBFA252CD184}"/>
          </ac:cxnSpMkLst>
        </pc:cxnChg>
        <pc:cxnChg chg="mod">
          <ac:chgData name="浩翔 孙" userId="1736b7840dc2d24c" providerId="LiveId" clId="{DF00DB99-AE4C-4F85-AB0D-E971C3CF3177}" dt="2018-12-03T08:59:27.973" v="376" actId="478"/>
          <ac:cxnSpMkLst>
            <pc:docMk/>
            <pc:sldMk cId="4182363492" sldId="334"/>
            <ac:cxnSpMk id="41" creationId="{4DB65CFC-775B-44F8-8CEA-58C6385E0438}"/>
          </ac:cxnSpMkLst>
        </pc:cxnChg>
      </pc:sldChg>
      <pc:sldChg chg="addSp modSp add">
        <pc:chgData name="浩翔 孙" userId="1736b7840dc2d24c" providerId="LiveId" clId="{DF00DB99-AE4C-4F85-AB0D-E971C3CF3177}" dt="2018-12-03T09:30:27.603" v="524" actId="6549"/>
        <pc:sldMkLst>
          <pc:docMk/>
          <pc:sldMk cId="3269465661" sldId="335"/>
        </pc:sldMkLst>
        <pc:spChg chg="add mod">
          <ac:chgData name="浩翔 孙" userId="1736b7840dc2d24c" providerId="LiveId" clId="{DF00DB99-AE4C-4F85-AB0D-E971C3CF3177}" dt="2018-12-03T09:29:53.167" v="521"/>
          <ac:spMkLst>
            <pc:docMk/>
            <pc:sldMk cId="3269465661" sldId="335"/>
            <ac:spMk id="24" creationId="{3B4EF7B2-DC2A-4597-AB29-E4E57B87C148}"/>
          </ac:spMkLst>
        </pc:spChg>
        <pc:spChg chg="mod">
          <ac:chgData name="浩翔 孙" userId="1736b7840dc2d24c" providerId="LiveId" clId="{DF00DB99-AE4C-4F85-AB0D-E971C3CF3177}" dt="2018-12-03T09:30:27.603" v="524" actId="6549"/>
          <ac:spMkLst>
            <pc:docMk/>
            <pc:sldMk cId="3269465661" sldId="335"/>
            <ac:spMk id="46" creationId="{0EE1FE46-CD58-444F-9CA7-7908AB1900B7}"/>
          </ac:spMkLst>
        </pc:spChg>
        <pc:spChg chg="mod">
          <ac:chgData name="浩翔 孙" userId="1736b7840dc2d24c" providerId="LiveId" clId="{DF00DB99-AE4C-4F85-AB0D-E971C3CF3177}" dt="2018-12-03T09:00:30.825" v="387"/>
          <ac:spMkLst>
            <pc:docMk/>
            <pc:sldMk cId="3269465661" sldId="335"/>
            <ac:spMk id="47" creationId="{A550535F-373F-4962-8EE5-11A4AE6E9C30}"/>
          </ac:spMkLst>
        </pc:spChg>
      </pc:sldChg>
      <pc:sldChg chg="modSp add">
        <pc:chgData name="浩翔 孙" userId="1736b7840dc2d24c" providerId="LiveId" clId="{DF00DB99-AE4C-4F85-AB0D-E971C3CF3177}" dt="2018-12-03T09:30:31.995" v="527"/>
        <pc:sldMkLst>
          <pc:docMk/>
          <pc:sldMk cId="2333482957" sldId="336"/>
        </pc:sldMkLst>
        <pc:spChg chg="mod">
          <ac:chgData name="浩翔 孙" userId="1736b7840dc2d24c" providerId="LiveId" clId="{DF00DB99-AE4C-4F85-AB0D-E971C3CF3177}" dt="2018-12-03T09:30:31.995" v="527"/>
          <ac:spMkLst>
            <pc:docMk/>
            <pc:sldMk cId="2333482957" sldId="336"/>
            <ac:spMk id="46" creationId="{0EE1FE46-CD58-444F-9CA7-7908AB1900B7}"/>
          </ac:spMkLst>
        </pc:spChg>
        <pc:spChg chg="mod">
          <ac:chgData name="浩翔 孙" userId="1736b7840dc2d24c" providerId="LiveId" clId="{DF00DB99-AE4C-4F85-AB0D-E971C3CF3177}" dt="2018-12-03T09:00:39.303" v="397"/>
          <ac:spMkLst>
            <pc:docMk/>
            <pc:sldMk cId="2333482957" sldId="336"/>
            <ac:spMk id="47" creationId="{A550535F-373F-4962-8EE5-11A4AE6E9C30}"/>
          </ac:spMkLst>
        </pc:spChg>
      </pc:sldChg>
      <pc:sldChg chg="modSp add">
        <pc:chgData name="浩翔 孙" userId="1736b7840dc2d24c" providerId="LiveId" clId="{DF00DB99-AE4C-4F85-AB0D-E971C3CF3177}" dt="2018-12-03T09:30:37.142" v="530" actId="6549"/>
        <pc:sldMkLst>
          <pc:docMk/>
          <pc:sldMk cId="1544722724" sldId="337"/>
        </pc:sldMkLst>
        <pc:spChg chg="mod">
          <ac:chgData name="浩翔 孙" userId="1736b7840dc2d24c" providerId="LiveId" clId="{DF00DB99-AE4C-4F85-AB0D-E971C3CF3177}" dt="2018-12-03T09:30:37.142" v="530" actId="6549"/>
          <ac:spMkLst>
            <pc:docMk/>
            <pc:sldMk cId="1544722724" sldId="337"/>
            <ac:spMk id="46" creationId="{0EE1FE46-CD58-444F-9CA7-7908AB1900B7}"/>
          </ac:spMkLst>
        </pc:spChg>
        <pc:spChg chg="mod">
          <ac:chgData name="浩翔 孙" userId="1736b7840dc2d24c" providerId="LiveId" clId="{DF00DB99-AE4C-4F85-AB0D-E971C3CF3177}" dt="2018-12-03T09:00:47.986" v="405"/>
          <ac:spMkLst>
            <pc:docMk/>
            <pc:sldMk cId="1544722724" sldId="337"/>
            <ac:spMk id="47" creationId="{A550535F-373F-4962-8EE5-11A4AE6E9C30}"/>
          </ac:spMkLst>
        </pc:spChg>
      </pc:sldChg>
      <pc:sldChg chg="modSp add">
        <pc:chgData name="浩翔 孙" userId="1736b7840dc2d24c" providerId="LiveId" clId="{DF00DB99-AE4C-4F85-AB0D-E971C3CF3177}" dt="2018-12-03T09:30:41.792" v="533" actId="6549"/>
        <pc:sldMkLst>
          <pc:docMk/>
          <pc:sldMk cId="3300836814" sldId="338"/>
        </pc:sldMkLst>
        <pc:spChg chg="mod">
          <ac:chgData name="浩翔 孙" userId="1736b7840dc2d24c" providerId="LiveId" clId="{DF00DB99-AE4C-4F85-AB0D-E971C3CF3177}" dt="2018-12-03T09:30:41.792" v="533" actId="6549"/>
          <ac:spMkLst>
            <pc:docMk/>
            <pc:sldMk cId="3300836814" sldId="338"/>
            <ac:spMk id="46" creationId="{0EE1FE46-CD58-444F-9CA7-7908AB1900B7}"/>
          </ac:spMkLst>
        </pc:spChg>
        <pc:spChg chg="mod">
          <ac:chgData name="浩翔 孙" userId="1736b7840dc2d24c" providerId="LiveId" clId="{DF00DB99-AE4C-4F85-AB0D-E971C3CF3177}" dt="2018-12-03T09:01:02.410" v="422"/>
          <ac:spMkLst>
            <pc:docMk/>
            <pc:sldMk cId="3300836814" sldId="338"/>
            <ac:spMk id="47" creationId="{A550535F-373F-4962-8EE5-11A4AE6E9C30}"/>
          </ac:spMkLst>
        </pc:spChg>
        <pc:grpChg chg="mod">
          <ac:chgData name="浩翔 孙" userId="1736b7840dc2d24c" providerId="LiveId" clId="{DF00DB99-AE4C-4F85-AB0D-E971C3CF3177}" dt="2018-12-03T09:00:54.291" v="407" actId="1076"/>
          <ac:grpSpMkLst>
            <pc:docMk/>
            <pc:sldMk cId="3300836814" sldId="338"/>
            <ac:grpSpMk id="44" creationId="{2A11A7F3-EC45-41AC-B318-5F3E89569385}"/>
          </ac:grpSpMkLst>
        </pc:grpChg>
      </pc:sldChg>
      <pc:sldChg chg="modSp add">
        <pc:chgData name="浩翔 孙" userId="1736b7840dc2d24c" providerId="LiveId" clId="{DF00DB99-AE4C-4F85-AB0D-E971C3CF3177}" dt="2018-12-03T09:30:45.949" v="536" actId="6549"/>
        <pc:sldMkLst>
          <pc:docMk/>
          <pc:sldMk cId="735263299" sldId="339"/>
        </pc:sldMkLst>
        <pc:spChg chg="mod">
          <ac:chgData name="浩翔 孙" userId="1736b7840dc2d24c" providerId="LiveId" clId="{DF00DB99-AE4C-4F85-AB0D-E971C3CF3177}" dt="2018-12-03T09:30:45.949" v="536" actId="6549"/>
          <ac:spMkLst>
            <pc:docMk/>
            <pc:sldMk cId="735263299" sldId="339"/>
            <ac:spMk id="46" creationId="{0EE1FE46-CD58-444F-9CA7-7908AB1900B7}"/>
          </ac:spMkLst>
        </pc:spChg>
        <pc:spChg chg="mod">
          <ac:chgData name="浩翔 孙" userId="1736b7840dc2d24c" providerId="LiveId" clId="{DF00DB99-AE4C-4F85-AB0D-E971C3CF3177}" dt="2018-12-03T09:01:10.793" v="430"/>
          <ac:spMkLst>
            <pc:docMk/>
            <pc:sldMk cId="735263299" sldId="339"/>
            <ac:spMk id="47" creationId="{A550535F-373F-4962-8EE5-11A4AE6E9C30}"/>
          </ac:spMkLst>
        </pc:spChg>
      </pc:sldChg>
      <pc:sldChg chg="modSp add">
        <pc:chgData name="浩翔 孙" userId="1736b7840dc2d24c" providerId="LiveId" clId="{DF00DB99-AE4C-4F85-AB0D-E971C3CF3177}" dt="2018-12-03T09:30:49.726" v="539" actId="6549"/>
        <pc:sldMkLst>
          <pc:docMk/>
          <pc:sldMk cId="225097206" sldId="340"/>
        </pc:sldMkLst>
        <pc:spChg chg="mod">
          <ac:chgData name="浩翔 孙" userId="1736b7840dc2d24c" providerId="LiveId" clId="{DF00DB99-AE4C-4F85-AB0D-E971C3CF3177}" dt="2018-12-03T09:30:49.726" v="539" actId="6549"/>
          <ac:spMkLst>
            <pc:docMk/>
            <pc:sldMk cId="225097206" sldId="340"/>
            <ac:spMk id="46" creationId="{0EE1FE46-CD58-444F-9CA7-7908AB1900B7}"/>
          </ac:spMkLst>
        </pc:spChg>
        <pc:spChg chg="mod">
          <ac:chgData name="浩翔 孙" userId="1736b7840dc2d24c" providerId="LiveId" clId="{DF00DB99-AE4C-4F85-AB0D-E971C3CF3177}" dt="2018-12-03T09:01:18.543" v="438"/>
          <ac:spMkLst>
            <pc:docMk/>
            <pc:sldMk cId="225097206" sldId="340"/>
            <ac:spMk id="47" creationId="{A550535F-373F-4962-8EE5-11A4AE6E9C30}"/>
          </ac:spMkLst>
        </pc:spChg>
      </pc:sldChg>
      <pc:sldChg chg="modSp add ord">
        <pc:chgData name="浩翔 孙" userId="1736b7840dc2d24c" providerId="LiveId" clId="{DF00DB99-AE4C-4F85-AB0D-E971C3CF3177}" dt="2018-12-03T09:34:13.008" v="581"/>
        <pc:sldMkLst>
          <pc:docMk/>
          <pc:sldMk cId="1056764629" sldId="341"/>
        </pc:sldMkLst>
        <pc:spChg chg="mod">
          <ac:chgData name="浩翔 孙" userId="1736b7840dc2d24c" providerId="LiveId" clId="{DF00DB99-AE4C-4F85-AB0D-E971C3CF3177}" dt="2018-12-03T09:31:38.431" v="574"/>
          <ac:spMkLst>
            <pc:docMk/>
            <pc:sldMk cId="1056764629" sldId="341"/>
            <ac:spMk id="3" creationId="{00000000-0000-0000-0000-000000000000}"/>
          </ac:spMkLst>
        </pc:spChg>
        <pc:spChg chg="mod">
          <ac:chgData name="浩翔 孙" userId="1736b7840dc2d24c" providerId="LiveId" clId="{DF00DB99-AE4C-4F85-AB0D-E971C3CF3177}" dt="2018-12-03T09:31:40.943" v="577" actId="6549"/>
          <ac:spMkLst>
            <pc:docMk/>
            <pc:sldMk cId="1056764629" sldId="341"/>
            <ac:spMk id="35" creationId="{00000000-0000-0000-0000-000000000000}"/>
          </ac:spMkLst>
        </pc:spChg>
      </pc:sldChg>
      <pc:sldChg chg="addSp delSp modSp add ord">
        <pc:chgData name="浩翔 孙" userId="1736b7840dc2d24c" providerId="LiveId" clId="{DF00DB99-AE4C-4F85-AB0D-E971C3CF3177}" dt="2018-12-03T09:40:55.058" v="633" actId="1076"/>
        <pc:sldMkLst>
          <pc:docMk/>
          <pc:sldMk cId="1726207215" sldId="342"/>
        </pc:sldMkLst>
        <pc:spChg chg="del">
          <ac:chgData name="浩翔 孙" userId="1736b7840dc2d24c" providerId="LiveId" clId="{DF00DB99-AE4C-4F85-AB0D-E971C3CF3177}" dt="2018-12-03T09:40:35.200" v="630" actId="478"/>
          <ac:spMkLst>
            <pc:docMk/>
            <pc:sldMk cId="1726207215" sldId="342"/>
            <ac:spMk id="4" creationId="{45831D3C-2DFF-44A7-957A-ED044308A4E6}"/>
          </ac:spMkLst>
        </pc:spChg>
        <pc:spChg chg="del mod">
          <ac:chgData name="浩翔 孙" userId="1736b7840dc2d24c" providerId="LiveId" clId="{DF00DB99-AE4C-4F85-AB0D-E971C3CF3177}" dt="2018-12-03T09:40:31.667" v="629" actId="478"/>
          <ac:spMkLst>
            <pc:docMk/>
            <pc:sldMk cId="1726207215" sldId="342"/>
            <ac:spMk id="5" creationId="{5F7F1A2D-3063-474C-A477-4D030A265DBC}"/>
          </ac:spMkLst>
        </pc:spChg>
        <pc:spChg chg="mod">
          <ac:chgData name="浩翔 孙" userId="1736b7840dc2d24c" providerId="LiveId" clId="{DF00DB99-AE4C-4F85-AB0D-E971C3CF3177}" dt="2018-12-03T09:40:51.086" v="632" actId="20577"/>
          <ac:spMkLst>
            <pc:docMk/>
            <pc:sldMk cId="1726207215" sldId="342"/>
            <ac:spMk id="22" creationId="{C9B21258-D61C-4413-BCEA-56705B0992A9}"/>
          </ac:spMkLst>
        </pc:spChg>
        <pc:spChg chg="mod">
          <ac:chgData name="浩翔 孙" userId="1736b7840dc2d24c" providerId="LiveId" clId="{DF00DB99-AE4C-4F85-AB0D-E971C3CF3177}" dt="2018-12-03T09:34:22.130" v="598"/>
          <ac:spMkLst>
            <pc:docMk/>
            <pc:sldMk cId="1726207215" sldId="342"/>
            <ac:spMk id="46" creationId="{0EE1FE46-CD58-444F-9CA7-7908AB1900B7}"/>
          </ac:spMkLst>
        </pc:spChg>
        <pc:spChg chg="mod">
          <ac:chgData name="浩翔 孙" userId="1736b7840dc2d24c" providerId="LiveId" clId="{DF00DB99-AE4C-4F85-AB0D-E971C3CF3177}" dt="2018-12-03T09:34:19.729" v="595"/>
          <ac:spMkLst>
            <pc:docMk/>
            <pc:sldMk cId="1726207215" sldId="342"/>
            <ac:spMk id="47" creationId="{A550535F-373F-4962-8EE5-11A4AE6E9C30}"/>
          </ac:spMkLst>
        </pc:spChg>
        <pc:picChg chg="del mod">
          <ac:chgData name="浩翔 孙" userId="1736b7840dc2d24c" providerId="LiveId" clId="{DF00DB99-AE4C-4F85-AB0D-E971C3CF3177}" dt="2018-12-03T09:34:24.271" v="600" actId="478"/>
          <ac:picMkLst>
            <pc:docMk/>
            <pc:sldMk cId="1726207215" sldId="342"/>
            <ac:picMk id="2" creationId="{0130F66F-1D09-4BB9-8AFE-6481EAFDDF53}"/>
          </ac:picMkLst>
        </pc:picChg>
        <pc:picChg chg="del">
          <ac:chgData name="浩翔 孙" userId="1736b7840dc2d24c" providerId="LiveId" clId="{DF00DB99-AE4C-4F85-AB0D-E971C3CF3177}" dt="2018-12-03T09:34:26.001" v="601" actId="478"/>
          <ac:picMkLst>
            <pc:docMk/>
            <pc:sldMk cId="1726207215" sldId="342"/>
            <ac:picMk id="3" creationId="{C63AC82A-9E9F-4D5D-87B6-2BD28820103C}"/>
          </ac:picMkLst>
        </pc:picChg>
        <pc:picChg chg="add mod">
          <ac:chgData name="浩翔 孙" userId="1736b7840dc2d24c" providerId="LiveId" clId="{DF00DB99-AE4C-4F85-AB0D-E971C3CF3177}" dt="2018-12-03T09:40:55.058" v="633" actId="1076"/>
          <ac:picMkLst>
            <pc:docMk/>
            <pc:sldMk cId="1726207215" sldId="342"/>
            <ac:picMk id="6" creationId="{1C962044-D4C0-44BE-9BD6-EB1CC5EBD0E5}"/>
          </ac:picMkLst>
        </pc:picChg>
      </pc:sldChg>
      <pc:sldChg chg="addSp delSp modSp add">
        <pc:chgData name="浩翔 孙" userId="1736b7840dc2d24c" providerId="LiveId" clId="{DF00DB99-AE4C-4F85-AB0D-E971C3CF3177}" dt="2018-12-03T09:55:45.243" v="711" actId="1076"/>
        <pc:sldMkLst>
          <pc:docMk/>
          <pc:sldMk cId="2372043196" sldId="343"/>
        </pc:sldMkLst>
        <pc:spChg chg="mod">
          <ac:chgData name="浩翔 孙" userId="1736b7840dc2d24c" providerId="LiveId" clId="{DF00DB99-AE4C-4F85-AB0D-E971C3CF3177}" dt="2018-12-03T09:55:40.414" v="710" actId="20577"/>
          <ac:spMkLst>
            <pc:docMk/>
            <pc:sldMk cId="2372043196" sldId="343"/>
            <ac:spMk id="22" creationId="{C9B21258-D61C-4413-BCEA-56705B0992A9}"/>
          </ac:spMkLst>
        </pc:spChg>
        <pc:picChg chg="add mod">
          <ac:chgData name="浩翔 孙" userId="1736b7840dc2d24c" providerId="LiveId" clId="{DF00DB99-AE4C-4F85-AB0D-E971C3CF3177}" dt="2018-12-03T09:55:45.243" v="711" actId="1076"/>
          <ac:picMkLst>
            <pc:docMk/>
            <pc:sldMk cId="2372043196" sldId="343"/>
            <ac:picMk id="2" creationId="{957EA0CF-3065-4F5E-A61C-C4C877DCF79F}"/>
          </ac:picMkLst>
        </pc:picChg>
        <pc:picChg chg="del">
          <ac:chgData name="浩翔 孙" userId="1736b7840dc2d24c" providerId="LiveId" clId="{DF00DB99-AE4C-4F85-AB0D-E971C3CF3177}" dt="2018-12-03T09:54:46.309" v="705" actId="478"/>
          <ac:picMkLst>
            <pc:docMk/>
            <pc:sldMk cId="2372043196" sldId="343"/>
            <ac:picMk id="6" creationId="{1C962044-D4C0-44BE-9BD6-EB1CC5EBD0E5}"/>
          </ac:picMkLst>
        </pc:picChg>
      </pc:sldChg>
      <pc:sldChg chg="addSp delSp modSp add">
        <pc:chgData name="浩翔 孙" userId="1736b7840dc2d24c" providerId="LiveId" clId="{DF00DB99-AE4C-4F85-AB0D-E971C3CF3177}" dt="2018-12-03T12:32:11.844" v="827" actId="14100"/>
        <pc:sldMkLst>
          <pc:docMk/>
          <pc:sldMk cId="722194262" sldId="344"/>
        </pc:sldMkLst>
        <pc:spChg chg="mod">
          <ac:chgData name="浩翔 孙" userId="1736b7840dc2d24c" providerId="LiveId" clId="{DF00DB99-AE4C-4F85-AB0D-E971C3CF3177}" dt="2018-12-03T12:32:11.844" v="827" actId="14100"/>
          <ac:spMkLst>
            <pc:docMk/>
            <pc:sldMk cId="722194262" sldId="344"/>
            <ac:spMk id="22" creationId="{C9B21258-D61C-4413-BCEA-56705B0992A9}"/>
          </ac:spMkLst>
        </pc:spChg>
        <pc:picChg chg="del">
          <ac:chgData name="浩翔 孙" userId="1736b7840dc2d24c" providerId="LiveId" clId="{DF00DB99-AE4C-4F85-AB0D-E971C3CF3177}" dt="2018-12-03T12:29:56.044" v="713" actId="478"/>
          <ac:picMkLst>
            <pc:docMk/>
            <pc:sldMk cId="722194262" sldId="344"/>
            <ac:picMk id="2" creationId="{957EA0CF-3065-4F5E-A61C-C4C877DCF79F}"/>
          </ac:picMkLst>
        </pc:picChg>
        <pc:picChg chg="add mod">
          <ac:chgData name="浩翔 孙" userId="1736b7840dc2d24c" providerId="LiveId" clId="{DF00DB99-AE4C-4F85-AB0D-E971C3CF3177}" dt="2018-12-03T12:32:07.965" v="826" actId="1076"/>
          <ac:picMkLst>
            <pc:docMk/>
            <pc:sldMk cId="722194262" sldId="344"/>
            <ac:picMk id="4" creationId="{ADF7FABF-2C62-40CC-9A1E-5CE83FD26B27}"/>
          </ac:picMkLst>
        </pc:picChg>
      </pc:sldChg>
    </pc:docChg>
  </pc:docChgLst>
  <pc:docChgLst>
    <pc:chgData name="孙 浩翔" userId="1736b7840dc2d24c" providerId="LiveId" clId="{16C89889-BC46-4C97-AD19-BC08CF3E5AA2}"/>
    <pc:docChg chg="undo custSel addSld delSld modSld sldOrd">
      <pc:chgData name="孙 浩翔" userId="1736b7840dc2d24c" providerId="LiveId" clId="{16C89889-BC46-4C97-AD19-BC08CF3E5AA2}" dt="2018-11-30T08:32:42.092" v="5707" actId="6549"/>
      <pc:docMkLst>
        <pc:docMk/>
      </pc:docMkLst>
      <pc:sldChg chg="addSp modSp">
        <pc:chgData name="孙 浩翔" userId="1736b7840dc2d24c" providerId="LiveId" clId="{16C89889-BC46-4C97-AD19-BC08CF3E5AA2}" dt="2018-11-30T03:06:56.961" v="2186" actId="1076"/>
        <pc:sldMkLst>
          <pc:docMk/>
          <pc:sldMk cId="2083062348" sldId="257"/>
        </pc:sldMkLst>
        <pc:spChg chg="mod">
          <ac:chgData name="孙 浩翔" userId="1736b7840dc2d24c" providerId="LiveId" clId="{16C89889-BC46-4C97-AD19-BC08CF3E5AA2}" dt="2018-11-30T03:05:29.645" v="2167" actId="164"/>
          <ac:spMkLst>
            <pc:docMk/>
            <pc:sldMk cId="2083062348" sldId="257"/>
            <ac:spMk id="5" creationId="{00000000-0000-0000-0000-000000000000}"/>
          </ac:spMkLst>
        </pc:spChg>
        <pc:spChg chg="mod">
          <ac:chgData name="孙 浩翔" userId="1736b7840dc2d24c" providerId="LiveId" clId="{16C89889-BC46-4C97-AD19-BC08CF3E5AA2}" dt="2018-11-30T03:05:39.237" v="2169" actId="164"/>
          <ac:spMkLst>
            <pc:docMk/>
            <pc:sldMk cId="2083062348" sldId="257"/>
            <ac:spMk id="8" creationId="{00000000-0000-0000-0000-000000000000}"/>
          </ac:spMkLst>
        </pc:spChg>
        <pc:spChg chg="add mod">
          <ac:chgData name="孙 浩翔" userId="1736b7840dc2d24c" providerId="LiveId" clId="{16C89889-BC46-4C97-AD19-BC08CF3E5AA2}" dt="2018-11-30T03:05:54.944" v="2171" actId="164"/>
          <ac:spMkLst>
            <pc:docMk/>
            <pc:sldMk cId="2083062348" sldId="257"/>
            <ac:spMk id="14" creationId="{333970A1-676C-4BFA-8168-D92E44C27D3D}"/>
          </ac:spMkLst>
        </pc:spChg>
        <pc:spChg chg="add mod">
          <ac:chgData name="孙 浩翔" userId="1736b7840dc2d24c" providerId="LiveId" clId="{16C89889-BC46-4C97-AD19-BC08CF3E5AA2}" dt="2018-11-30T03:06:09.603" v="2183" actId="20577"/>
          <ac:spMkLst>
            <pc:docMk/>
            <pc:sldMk cId="2083062348" sldId="257"/>
            <ac:spMk id="15" creationId="{29AD7B9D-E5FC-48AE-B9D2-A5AA901BAC08}"/>
          </ac:spMkLst>
        </pc:spChg>
        <pc:spChg chg="add mod">
          <ac:chgData name="孙 浩翔" userId="1736b7840dc2d24c" providerId="LiveId" clId="{16C89889-BC46-4C97-AD19-BC08CF3E5AA2}" dt="2018-11-30T03:06:05.274" v="2175" actId="6549"/>
          <ac:spMkLst>
            <pc:docMk/>
            <pc:sldMk cId="2083062348" sldId="257"/>
            <ac:spMk id="16" creationId="{6B527824-798F-4022-8CB0-280E2BC1D7D3}"/>
          </ac:spMkLst>
        </pc:spChg>
        <pc:spChg chg="mod">
          <ac:chgData name="孙 浩翔" userId="1736b7840dc2d24c" providerId="LiveId" clId="{16C89889-BC46-4C97-AD19-BC08CF3E5AA2}" dt="2018-11-30T03:05:39.237" v="2169" actId="164"/>
          <ac:spMkLst>
            <pc:docMk/>
            <pc:sldMk cId="2083062348" sldId="257"/>
            <ac:spMk id="26" creationId="{00000000-0000-0000-0000-000000000000}"/>
          </ac:spMkLst>
        </pc:spChg>
        <pc:spChg chg="mod">
          <ac:chgData name="孙 浩翔" userId="1736b7840dc2d24c" providerId="LiveId" clId="{16C89889-BC46-4C97-AD19-BC08CF3E5AA2}" dt="2018-11-30T03:05:29.645" v="2167" actId="164"/>
          <ac:spMkLst>
            <pc:docMk/>
            <pc:sldMk cId="2083062348" sldId="257"/>
            <ac:spMk id="27" creationId="{00000000-0000-0000-0000-000000000000}"/>
          </ac:spMkLst>
        </pc:spChg>
        <pc:spChg chg="mod">
          <ac:chgData name="孙 浩翔" userId="1736b7840dc2d24c" providerId="LiveId" clId="{16C89889-BC46-4C97-AD19-BC08CF3E5AA2}" dt="2018-11-30T03:05:29.645" v="2167" actId="164"/>
          <ac:spMkLst>
            <pc:docMk/>
            <pc:sldMk cId="2083062348" sldId="257"/>
            <ac:spMk id="28" creationId="{00000000-0000-0000-0000-000000000000}"/>
          </ac:spMkLst>
        </pc:spChg>
        <pc:spChg chg="mod">
          <ac:chgData name="孙 浩翔" userId="1736b7840dc2d24c" providerId="LiveId" clId="{16C89889-BC46-4C97-AD19-BC08CF3E5AA2}" dt="2018-11-30T03:05:39.237" v="2169" actId="164"/>
          <ac:spMkLst>
            <pc:docMk/>
            <pc:sldMk cId="2083062348" sldId="257"/>
            <ac:spMk id="29" creationId="{00000000-0000-0000-0000-000000000000}"/>
          </ac:spMkLst>
        </pc:spChg>
        <pc:grpChg chg="add mod">
          <ac:chgData name="孙 浩翔" userId="1736b7840dc2d24c" providerId="LiveId" clId="{16C89889-BC46-4C97-AD19-BC08CF3E5AA2}" dt="2018-11-30T03:05:34.394" v="2168" actId="1076"/>
          <ac:grpSpMkLst>
            <pc:docMk/>
            <pc:sldMk cId="2083062348" sldId="257"/>
            <ac:grpSpMk id="2" creationId="{8EEDBFC9-5FBA-49E7-93A6-10BD03C38AC0}"/>
          </ac:grpSpMkLst>
        </pc:grpChg>
        <pc:grpChg chg="add mod">
          <ac:chgData name="孙 浩翔" userId="1736b7840dc2d24c" providerId="LiveId" clId="{16C89889-BC46-4C97-AD19-BC08CF3E5AA2}" dt="2018-11-30T03:06:56.961" v="2186" actId="1076"/>
          <ac:grpSpMkLst>
            <pc:docMk/>
            <pc:sldMk cId="2083062348" sldId="257"/>
            <ac:grpSpMk id="3" creationId="{00581A62-9889-408D-8402-F3C872652395}"/>
          </ac:grpSpMkLst>
        </pc:grpChg>
        <pc:grpChg chg="add mod">
          <ac:chgData name="孙 浩翔" userId="1736b7840dc2d24c" providerId="LiveId" clId="{16C89889-BC46-4C97-AD19-BC08CF3E5AA2}" dt="2018-11-30T03:06:52.818" v="2185" actId="1076"/>
          <ac:grpSpMkLst>
            <pc:docMk/>
            <pc:sldMk cId="2083062348" sldId="257"/>
            <ac:grpSpMk id="4" creationId="{7D582D7C-06B3-45D5-A019-8E7277E981B7}"/>
          </ac:grpSpMkLst>
        </pc:grpChg>
      </pc:sldChg>
      <pc:sldChg chg="addSp modSp">
        <pc:chgData name="孙 浩翔" userId="1736b7840dc2d24c" providerId="LiveId" clId="{16C89889-BC46-4C97-AD19-BC08CF3E5AA2}" dt="2018-11-29T11:27:42.676" v="1086"/>
        <pc:sldMkLst>
          <pc:docMk/>
          <pc:sldMk cId="1323800" sldId="299"/>
        </pc:sldMkLst>
        <pc:spChg chg="mod">
          <ac:chgData name="孙 浩翔" userId="1736b7840dc2d24c" providerId="LiveId" clId="{16C89889-BC46-4C97-AD19-BC08CF3E5AA2}" dt="2018-11-29T11:15:49.421" v="539" actId="14100"/>
          <ac:spMkLst>
            <pc:docMk/>
            <pc:sldMk cId="1323800" sldId="299"/>
            <ac:spMk id="19" creationId="{F06423E6-8BC6-48A2-8D5A-B5D6B0D49423}"/>
          </ac:spMkLst>
        </pc:spChg>
        <pc:spChg chg="add mod">
          <ac:chgData name="孙 浩翔" userId="1736b7840dc2d24c" providerId="LiveId" clId="{16C89889-BC46-4C97-AD19-BC08CF3E5AA2}" dt="2018-11-29T11:16:19.260" v="579" actId="1076"/>
          <ac:spMkLst>
            <pc:docMk/>
            <pc:sldMk cId="1323800" sldId="299"/>
            <ac:spMk id="24" creationId="{98E9B682-0713-44C1-A711-04B87F073B1A}"/>
          </ac:spMkLst>
        </pc:spChg>
        <pc:spChg chg="mod">
          <ac:chgData name="孙 浩翔" userId="1736b7840dc2d24c" providerId="LiveId" clId="{16C89889-BC46-4C97-AD19-BC08CF3E5AA2}" dt="2018-11-29T11:16:29.226" v="580" actId="404"/>
          <ac:spMkLst>
            <pc:docMk/>
            <pc:sldMk cId="1323800" sldId="299"/>
            <ac:spMk id="31" creationId="{E25F23F7-5C45-471F-8C24-62EFC355185E}"/>
          </ac:spMkLst>
        </pc:spChg>
        <pc:spChg chg="mod">
          <ac:chgData name="孙 浩翔" userId="1736b7840dc2d24c" providerId="LiveId" clId="{16C89889-BC46-4C97-AD19-BC08CF3E5AA2}" dt="2018-11-29T11:17:08.336" v="584" actId="6549"/>
          <ac:spMkLst>
            <pc:docMk/>
            <pc:sldMk cId="1323800" sldId="299"/>
            <ac:spMk id="46" creationId="{0EE1FE46-CD58-444F-9CA7-7908AB1900B7}"/>
          </ac:spMkLst>
        </pc:spChg>
        <pc:spChg chg="mod">
          <ac:chgData name="孙 浩翔" userId="1736b7840dc2d24c" providerId="LiveId" clId="{16C89889-BC46-4C97-AD19-BC08CF3E5AA2}" dt="2018-11-29T11:27:42.676" v="1086"/>
          <ac:spMkLst>
            <pc:docMk/>
            <pc:sldMk cId="1323800" sldId="299"/>
            <ac:spMk id="47" creationId="{A550535F-373F-4962-8EE5-11A4AE6E9C30}"/>
          </ac:spMkLst>
        </pc:spChg>
        <pc:spChg chg="mod">
          <ac:chgData name="孙 浩翔" userId="1736b7840dc2d24c" providerId="LiveId" clId="{16C89889-BC46-4C97-AD19-BC08CF3E5AA2}" dt="2018-11-29T11:16:29.226" v="580" actId="404"/>
          <ac:spMkLst>
            <pc:docMk/>
            <pc:sldMk cId="1323800" sldId="299"/>
            <ac:spMk id="48" creationId="{E692428B-653E-4023-B84B-8C9E2565C08B}"/>
          </ac:spMkLst>
        </pc:spChg>
        <pc:grpChg chg="mod">
          <ac:chgData name="孙 浩翔" userId="1736b7840dc2d24c" providerId="LiveId" clId="{16C89889-BC46-4C97-AD19-BC08CF3E5AA2}" dt="2018-11-29T11:16:19.260" v="579" actId="1076"/>
          <ac:grpSpMkLst>
            <pc:docMk/>
            <pc:sldMk cId="1323800" sldId="299"/>
            <ac:grpSpMk id="5" creationId="{6A7C2A56-7616-4278-8585-C841232F29C4}"/>
          </ac:grpSpMkLst>
        </pc:grpChg>
      </pc:sldChg>
      <pc:sldChg chg="addSp delSp modSp add">
        <pc:chgData name="孙 浩翔" userId="1736b7840dc2d24c" providerId="LiveId" clId="{16C89889-BC46-4C97-AD19-BC08CF3E5AA2}" dt="2018-11-29T11:28:04.855" v="1135"/>
        <pc:sldMkLst>
          <pc:docMk/>
          <pc:sldMk cId="503389698" sldId="300"/>
        </pc:sldMkLst>
        <pc:spChg chg="mod">
          <ac:chgData name="孙 浩翔" userId="1736b7840dc2d24c" providerId="LiveId" clId="{16C89889-BC46-4C97-AD19-BC08CF3E5AA2}" dt="2018-11-29T11:19:56.532" v="596" actId="1076"/>
          <ac:spMkLst>
            <pc:docMk/>
            <pc:sldMk cId="503389698" sldId="300"/>
            <ac:spMk id="7" creationId="{F7BBFA5B-64B7-4222-AF43-61EB0D6BAE79}"/>
          </ac:spMkLst>
        </pc:spChg>
        <pc:spChg chg="mod">
          <ac:chgData name="孙 浩翔" userId="1736b7840dc2d24c" providerId="LiveId" clId="{16C89889-BC46-4C97-AD19-BC08CF3E5AA2}" dt="2018-11-29T11:28:04.855" v="1135"/>
          <ac:spMkLst>
            <pc:docMk/>
            <pc:sldMk cId="503389698" sldId="300"/>
            <ac:spMk id="21" creationId="{1E2A7447-F709-4B2B-A2AE-2ED50DF2C97E}"/>
          </ac:spMkLst>
        </pc:spChg>
        <pc:spChg chg="add mod">
          <ac:chgData name="孙 浩翔" userId="1736b7840dc2d24c" providerId="LiveId" clId="{16C89889-BC46-4C97-AD19-BC08CF3E5AA2}" dt="2018-11-29T11:18:57.087" v="590" actId="20577"/>
          <ac:spMkLst>
            <pc:docMk/>
            <pc:sldMk cId="503389698" sldId="300"/>
            <ac:spMk id="22" creationId="{634DF703-ADBE-4567-B927-D5E2D39A4FFB}"/>
          </ac:spMkLst>
        </pc:spChg>
        <pc:spChg chg="add mod">
          <ac:chgData name="孙 浩翔" userId="1736b7840dc2d24c" providerId="LiveId" clId="{16C89889-BC46-4C97-AD19-BC08CF3E5AA2}" dt="2018-11-29T11:21:22.107" v="666"/>
          <ac:spMkLst>
            <pc:docMk/>
            <pc:sldMk cId="503389698" sldId="300"/>
            <ac:spMk id="23" creationId="{9D29FB7E-51C3-4F3F-9EFD-0E7B2F8FE300}"/>
          </ac:spMkLst>
        </pc:spChg>
        <pc:spChg chg="mod">
          <ac:chgData name="孙 浩翔" userId="1736b7840dc2d24c" providerId="LiveId" clId="{16C89889-BC46-4C97-AD19-BC08CF3E5AA2}" dt="2018-11-29T11:19:52.845" v="595" actId="1076"/>
          <ac:spMkLst>
            <pc:docMk/>
            <pc:sldMk cId="503389698" sldId="300"/>
            <ac:spMk id="38" creationId="{533944B1-61CD-4EB9-98F9-204673EC73E7}"/>
          </ac:spMkLst>
        </pc:spChg>
        <pc:grpChg chg="add">
          <ac:chgData name="孙 浩翔" userId="1736b7840dc2d24c" providerId="LiveId" clId="{16C89889-BC46-4C97-AD19-BC08CF3E5AA2}" dt="2018-11-29T11:17:16.684" v="586"/>
          <ac:grpSpMkLst>
            <pc:docMk/>
            <pc:sldMk cId="503389698" sldId="300"/>
            <ac:grpSpMk id="18" creationId="{C62CBEEA-3B6B-42BA-9DF2-B5064523382E}"/>
          </ac:grpSpMkLst>
        </pc:grpChg>
        <pc:grpChg chg="del">
          <ac:chgData name="孙 浩翔" userId="1736b7840dc2d24c" providerId="LiveId" clId="{16C89889-BC46-4C97-AD19-BC08CF3E5AA2}" dt="2018-11-29T11:17:16.261" v="585" actId="478"/>
          <ac:grpSpMkLst>
            <pc:docMk/>
            <pc:sldMk cId="503389698" sldId="300"/>
            <ac:grpSpMk id="34" creationId="{82E3D691-115C-4973-98F2-B85C0FB37B4D}"/>
          </ac:grpSpMkLst>
        </pc:grpChg>
        <pc:picChg chg="mod">
          <ac:chgData name="孙 浩翔" userId="1736b7840dc2d24c" providerId="LiveId" clId="{16C89889-BC46-4C97-AD19-BC08CF3E5AA2}" dt="2018-11-29T11:21:32.573" v="669" actId="14100"/>
          <ac:picMkLst>
            <pc:docMk/>
            <pc:sldMk cId="503389698" sldId="300"/>
            <ac:picMk id="5" creationId="{26E43029-0291-4E5D-ACF8-778C66CB807E}"/>
          </ac:picMkLst>
        </pc:picChg>
      </pc:sldChg>
      <pc:sldChg chg="addSp delSp modSp add">
        <pc:chgData name="孙 浩翔" userId="1736b7840dc2d24c" providerId="LiveId" clId="{16C89889-BC46-4C97-AD19-BC08CF3E5AA2}" dt="2018-11-29T11:28:15.615" v="1166"/>
        <pc:sldMkLst>
          <pc:docMk/>
          <pc:sldMk cId="1706539679" sldId="301"/>
        </pc:sldMkLst>
        <pc:spChg chg="mod">
          <ac:chgData name="孙 浩翔" userId="1736b7840dc2d24c" providerId="LiveId" clId="{16C89889-BC46-4C97-AD19-BC08CF3E5AA2}" dt="2018-11-29T11:24:33.414" v="963" actId="1076"/>
          <ac:spMkLst>
            <pc:docMk/>
            <pc:sldMk cId="1706539679" sldId="301"/>
            <ac:spMk id="3" creationId="{3E417A7D-9EA8-4A80-A83A-0F2BDFC1E20C}"/>
          </ac:spMkLst>
        </pc:spChg>
        <pc:spChg chg="add">
          <ac:chgData name="孙 浩翔" userId="1736b7840dc2d24c" providerId="LiveId" clId="{16C89889-BC46-4C97-AD19-BC08CF3E5AA2}" dt="2018-11-29T11:21:59.125" v="671"/>
          <ac:spMkLst>
            <pc:docMk/>
            <pc:sldMk cId="1706539679" sldId="301"/>
            <ac:spMk id="20" creationId="{79A91373-F4AD-4B46-AAEB-8F8CC787D76E}"/>
          </ac:spMkLst>
        </pc:spChg>
        <pc:spChg chg="mod">
          <ac:chgData name="孙 浩翔" userId="1736b7840dc2d24c" providerId="LiveId" clId="{16C89889-BC46-4C97-AD19-BC08CF3E5AA2}" dt="2018-11-29T11:28:15.615" v="1166"/>
          <ac:spMkLst>
            <pc:docMk/>
            <pc:sldMk cId="1706539679" sldId="301"/>
            <ac:spMk id="24" creationId="{4637CEB7-9F02-45ED-BB01-B380D048CDEB}"/>
          </ac:spMkLst>
        </pc:spChg>
        <pc:spChg chg="add mod">
          <ac:chgData name="孙 浩翔" userId="1736b7840dc2d24c" providerId="LiveId" clId="{16C89889-BC46-4C97-AD19-BC08CF3E5AA2}" dt="2018-11-29T11:24:30.192" v="962" actId="1076"/>
          <ac:spMkLst>
            <pc:docMk/>
            <pc:sldMk cId="1706539679" sldId="301"/>
            <ac:spMk id="25" creationId="{F4DF5473-4733-4C1D-B7EB-814A66EF416E}"/>
          </ac:spMkLst>
        </pc:spChg>
        <pc:spChg chg="add mod">
          <ac:chgData name="孙 浩翔" userId="1736b7840dc2d24c" providerId="LiveId" clId="{16C89889-BC46-4C97-AD19-BC08CF3E5AA2}" dt="2018-11-29T11:25:08.838" v="1014" actId="1076"/>
          <ac:spMkLst>
            <pc:docMk/>
            <pc:sldMk cId="1706539679" sldId="301"/>
            <ac:spMk id="26" creationId="{C49D6DAE-78C0-40AE-B0ED-0BA4421D41E7}"/>
          </ac:spMkLst>
        </pc:spChg>
        <pc:spChg chg="del mod">
          <ac:chgData name="孙 浩翔" userId="1736b7840dc2d24c" providerId="LiveId" clId="{16C89889-BC46-4C97-AD19-BC08CF3E5AA2}" dt="2018-11-29T11:24:04.400" v="952" actId="478"/>
          <ac:spMkLst>
            <pc:docMk/>
            <pc:sldMk cId="1706539679" sldId="301"/>
            <ac:spMk id="48" creationId="{D015F8DD-A0E3-4027-A572-2B5F3E8CF8D0}"/>
          </ac:spMkLst>
        </pc:spChg>
        <pc:grpChg chg="add">
          <ac:chgData name="孙 浩翔" userId="1736b7840dc2d24c" providerId="LiveId" clId="{16C89889-BC46-4C97-AD19-BC08CF3E5AA2}" dt="2018-11-29T11:22:10.503" v="673"/>
          <ac:grpSpMkLst>
            <pc:docMk/>
            <pc:sldMk cId="1706539679" sldId="301"/>
            <ac:grpSpMk id="21" creationId="{5596BD95-3318-415B-BB44-629D1A3F0FA4}"/>
          </ac:grpSpMkLst>
        </pc:grpChg>
        <pc:grpChg chg="del">
          <ac:chgData name="孙 浩翔" userId="1736b7840dc2d24c" providerId="LiveId" clId="{16C89889-BC46-4C97-AD19-BC08CF3E5AA2}" dt="2018-11-29T11:22:10.261" v="672" actId="478"/>
          <ac:grpSpMkLst>
            <pc:docMk/>
            <pc:sldMk cId="1706539679" sldId="301"/>
            <ac:grpSpMk id="44" creationId="{5FA9DBEA-2114-4DDC-BC9D-E087E6B54588}"/>
          </ac:grpSpMkLst>
        </pc:grpChg>
        <pc:picChg chg="mod">
          <ac:chgData name="孙 浩翔" userId="1736b7840dc2d24c" providerId="LiveId" clId="{16C89889-BC46-4C97-AD19-BC08CF3E5AA2}" dt="2018-11-29T11:25:08.838" v="1014" actId="1076"/>
          <ac:picMkLst>
            <pc:docMk/>
            <pc:sldMk cId="1706539679" sldId="301"/>
            <ac:picMk id="5" creationId="{169FF2CA-0D31-4886-AE90-6287D144C290}"/>
          </ac:picMkLst>
        </pc:picChg>
      </pc:sldChg>
      <pc:sldChg chg="addSp delSp modSp add">
        <pc:chgData name="孙 浩翔" userId="1736b7840dc2d24c" providerId="LiveId" clId="{16C89889-BC46-4C97-AD19-BC08CF3E5AA2}" dt="2018-11-29T11:28:48.227" v="1204" actId="6549"/>
        <pc:sldMkLst>
          <pc:docMk/>
          <pc:sldMk cId="1495729144" sldId="302"/>
        </pc:sldMkLst>
        <pc:spChg chg="mod">
          <ac:chgData name="孙 浩翔" userId="1736b7840dc2d24c" providerId="LiveId" clId="{16C89889-BC46-4C97-AD19-BC08CF3E5AA2}" dt="2018-11-29T11:27:23.174" v="1065" actId="1076"/>
          <ac:spMkLst>
            <pc:docMk/>
            <pc:sldMk cId="1495729144" sldId="302"/>
            <ac:spMk id="3" creationId="{7ADE9F7D-F155-439C-8FA0-DCF0AB19B579}"/>
          </ac:spMkLst>
        </pc:spChg>
        <pc:spChg chg="mod">
          <ac:chgData name="孙 浩翔" userId="1736b7840dc2d24c" providerId="LiveId" clId="{16C89889-BC46-4C97-AD19-BC08CF3E5AA2}" dt="2018-11-29T11:28:42.952" v="1202" actId="14100"/>
          <ac:spMkLst>
            <pc:docMk/>
            <pc:sldMk cId="1495729144" sldId="302"/>
            <ac:spMk id="23" creationId="{B8F08E40-EC0E-49E2-9D94-8AA93D7262A9}"/>
          </ac:spMkLst>
        </pc:spChg>
        <pc:spChg chg="add">
          <ac:chgData name="孙 浩翔" userId="1736b7840dc2d24c" providerId="LiveId" clId="{16C89889-BC46-4C97-AD19-BC08CF3E5AA2}" dt="2018-11-29T11:26:02.999" v="1020"/>
          <ac:spMkLst>
            <pc:docMk/>
            <pc:sldMk cId="1495729144" sldId="302"/>
            <ac:spMk id="24" creationId="{EAE96B17-75B2-4040-860C-0447BE0C3293}"/>
          </ac:spMkLst>
        </pc:spChg>
        <pc:spChg chg="mod">
          <ac:chgData name="孙 浩翔" userId="1736b7840dc2d24c" providerId="LiveId" clId="{16C89889-BC46-4C97-AD19-BC08CF3E5AA2}" dt="2018-11-29T11:26:50.535" v="1058" actId="1076"/>
          <ac:spMkLst>
            <pc:docMk/>
            <pc:sldMk cId="1495729144" sldId="302"/>
            <ac:spMk id="34" creationId="{00000000-0000-0000-0000-000000000000}"/>
          </ac:spMkLst>
        </pc:spChg>
        <pc:spChg chg="mod">
          <ac:chgData name="孙 浩翔" userId="1736b7840dc2d24c" providerId="LiveId" clId="{16C89889-BC46-4C97-AD19-BC08CF3E5AA2}" dt="2018-11-29T11:27:04.326" v="1062" actId="1076"/>
          <ac:spMkLst>
            <pc:docMk/>
            <pc:sldMk cId="1495729144" sldId="302"/>
            <ac:spMk id="37" creationId="{00000000-0000-0000-0000-000000000000}"/>
          </ac:spMkLst>
        </pc:spChg>
        <pc:spChg chg="mod">
          <ac:chgData name="孙 浩翔" userId="1736b7840dc2d24c" providerId="LiveId" clId="{16C89889-BC46-4C97-AD19-BC08CF3E5AA2}" dt="2018-11-29T11:26:52.086" v="1059" actId="1076"/>
          <ac:spMkLst>
            <pc:docMk/>
            <pc:sldMk cId="1495729144" sldId="302"/>
            <ac:spMk id="41" creationId="{00000000-0000-0000-0000-000000000000}"/>
          </ac:spMkLst>
        </pc:spChg>
        <pc:spChg chg="mod">
          <ac:chgData name="孙 浩翔" userId="1736b7840dc2d24c" providerId="LiveId" clId="{16C89889-BC46-4C97-AD19-BC08CF3E5AA2}" dt="2018-11-29T11:28:48.227" v="1204" actId="6549"/>
          <ac:spMkLst>
            <pc:docMk/>
            <pc:sldMk cId="1495729144" sldId="302"/>
            <ac:spMk id="63" creationId="{11EAA242-A40C-4ED5-AEB4-5AC3DED4375D}"/>
          </ac:spMkLst>
        </pc:spChg>
        <pc:grpChg chg="add mod">
          <ac:chgData name="孙 浩翔" userId="1736b7840dc2d24c" providerId="LiveId" clId="{16C89889-BC46-4C97-AD19-BC08CF3E5AA2}" dt="2018-11-29T11:28:39.634" v="1201" actId="14100"/>
          <ac:grpSpMkLst>
            <pc:docMk/>
            <pc:sldMk cId="1495729144" sldId="302"/>
            <ac:grpSpMk id="20" creationId="{0C794DA6-86EA-41F1-94CE-B5F5A4BDEDF7}"/>
          </ac:grpSpMkLst>
        </pc:grpChg>
        <pc:grpChg chg="del">
          <ac:chgData name="孙 浩翔" userId="1736b7840dc2d24c" providerId="LiveId" clId="{16C89889-BC46-4C97-AD19-BC08CF3E5AA2}" dt="2018-11-29T11:25:34.278" v="1016" actId="478"/>
          <ac:grpSpMkLst>
            <pc:docMk/>
            <pc:sldMk cId="1495729144" sldId="302"/>
            <ac:grpSpMk id="44" creationId="{5FA9DBEA-2114-4DDC-BC9D-E087E6B54588}"/>
          </ac:grpSpMkLst>
        </pc:grpChg>
        <pc:picChg chg="mod">
          <ac:chgData name="孙 浩翔" userId="1736b7840dc2d24c" providerId="LiveId" clId="{16C89889-BC46-4C97-AD19-BC08CF3E5AA2}" dt="2018-11-29T11:27:20.687" v="1064" actId="1076"/>
          <ac:picMkLst>
            <pc:docMk/>
            <pc:sldMk cId="1495729144" sldId="302"/>
            <ac:picMk id="4" creationId="{B28393D5-A40E-4BCE-9CF0-BC691D329796}"/>
          </ac:picMkLst>
        </pc:picChg>
      </pc:sldChg>
      <pc:sldChg chg="addSp modSp add">
        <pc:chgData name="孙 浩翔" userId="1736b7840dc2d24c" providerId="LiveId" clId="{16C89889-BC46-4C97-AD19-BC08CF3E5AA2}" dt="2018-11-29T11:32:42.431" v="1407" actId="1076"/>
        <pc:sldMkLst>
          <pc:docMk/>
          <pc:sldMk cId="1292783665" sldId="303"/>
        </pc:sldMkLst>
        <pc:spChg chg="add">
          <ac:chgData name="孙 浩翔" userId="1736b7840dc2d24c" providerId="LiveId" clId="{16C89889-BC46-4C97-AD19-BC08CF3E5AA2}" dt="2018-11-29T11:29:51.337" v="1245"/>
          <ac:spMkLst>
            <pc:docMk/>
            <pc:sldMk cId="1292783665" sldId="303"/>
            <ac:spMk id="18" creationId="{19788031-2973-447C-AE60-5969171EC34D}"/>
          </ac:spMkLst>
        </pc:spChg>
        <pc:spChg chg="add mod">
          <ac:chgData name="孙 浩翔" userId="1736b7840dc2d24c" providerId="LiveId" clId="{16C89889-BC46-4C97-AD19-BC08CF3E5AA2}" dt="2018-11-29T11:32:35.041" v="1406"/>
          <ac:spMkLst>
            <pc:docMk/>
            <pc:sldMk cId="1292783665" sldId="303"/>
            <ac:spMk id="19" creationId="{7C6CB695-868A-4026-98FF-0BF7705440CB}"/>
          </ac:spMkLst>
        </pc:spChg>
        <pc:spChg chg="mod">
          <ac:chgData name="孙 浩翔" userId="1736b7840dc2d24c" providerId="LiveId" clId="{16C89889-BC46-4C97-AD19-BC08CF3E5AA2}" dt="2018-11-29T11:32:42.431" v="1407" actId="1076"/>
          <ac:spMkLst>
            <pc:docMk/>
            <pc:sldMk cId="1292783665" sldId="303"/>
            <ac:spMk id="22" creationId="{AC93C8DC-FCDA-4B27-8CCB-E5D5E2D39D79}"/>
          </ac:spMkLst>
        </pc:spChg>
        <pc:spChg chg="mod">
          <ac:chgData name="孙 浩翔" userId="1736b7840dc2d24c" providerId="LiveId" clId="{16C89889-BC46-4C97-AD19-BC08CF3E5AA2}" dt="2018-11-29T11:29:08.826" v="1219"/>
          <ac:spMkLst>
            <pc:docMk/>
            <pc:sldMk cId="1292783665" sldId="303"/>
            <ac:spMk id="46" creationId="{27A59162-90F5-4C86-8097-1DCEDA9F5424}"/>
          </ac:spMkLst>
        </pc:spChg>
        <pc:spChg chg="mod">
          <ac:chgData name="孙 浩翔" userId="1736b7840dc2d24c" providerId="LiveId" clId="{16C89889-BC46-4C97-AD19-BC08CF3E5AA2}" dt="2018-11-29T11:29:06.318" v="1216"/>
          <ac:spMkLst>
            <pc:docMk/>
            <pc:sldMk cId="1292783665" sldId="303"/>
            <ac:spMk id="47" creationId="{1190E735-C362-4054-BBA5-599BEEC59852}"/>
          </ac:spMkLst>
        </pc:spChg>
      </pc:sldChg>
      <pc:sldChg chg="addSp modSp add">
        <pc:chgData name="孙 浩翔" userId="1736b7840dc2d24c" providerId="LiveId" clId="{16C89889-BC46-4C97-AD19-BC08CF3E5AA2}" dt="2018-11-29T11:33:22.776" v="1528" actId="1076"/>
        <pc:sldMkLst>
          <pc:docMk/>
          <pc:sldMk cId="22179126" sldId="304"/>
        </pc:sldMkLst>
        <pc:spChg chg="add mod">
          <ac:chgData name="孙 浩翔" userId="1736b7840dc2d24c" providerId="LiveId" clId="{16C89889-BC46-4C97-AD19-BC08CF3E5AA2}" dt="2018-11-29T11:33:22.776" v="1528" actId="1076"/>
          <ac:spMkLst>
            <pc:docMk/>
            <pc:sldMk cId="22179126" sldId="304"/>
            <ac:spMk id="18" creationId="{26D70EEE-6A6A-4344-84A1-6F9C715DBA73}"/>
          </ac:spMkLst>
        </pc:spChg>
        <pc:spChg chg="mod">
          <ac:chgData name="孙 浩翔" userId="1736b7840dc2d24c" providerId="LiveId" clId="{16C89889-BC46-4C97-AD19-BC08CF3E5AA2}" dt="2018-11-29T11:29:41.432" v="1229" actId="20577"/>
          <ac:spMkLst>
            <pc:docMk/>
            <pc:sldMk cId="22179126" sldId="304"/>
            <ac:spMk id="46" creationId="{27A59162-90F5-4C86-8097-1DCEDA9F5424}"/>
          </ac:spMkLst>
        </pc:spChg>
        <pc:spChg chg="mod">
          <ac:chgData name="孙 浩翔" userId="1736b7840dc2d24c" providerId="LiveId" clId="{16C89889-BC46-4C97-AD19-BC08CF3E5AA2}" dt="2018-11-29T11:29:45.758" v="1244"/>
          <ac:spMkLst>
            <pc:docMk/>
            <pc:sldMk cId="22179126" sldId="304"/>
            <ac:spMk id="47" creationId="{1190E735-C362-4054-BBA5-599BEEC59852}"/>
          </ac:spMkLst>
        </pc:spChg>
      </pc:sldChg>
      <pc:sldChg chg="addSp modSp add">
        <pc:chgData name="孙 浩翔" userId="1736b7840dc2d24c" providerId="LiveId" clId="{16C89889-BC46-4C97-AD19-BC08CF3E5AA2}" dt="2018-11-29T11:41:52.796" v="1552"/>
        <pc:sldMkLst>
          <pc:docMk/>
          <pc:sldMk cId="2870509419" sldId="305"/>
        </pc:sldMkLst>
        <pc:spChg chg="add mod">
          <ac:chgData name="孙 浩翔" userId="1736b7840dc2d24c" providerId="LiveId" clId="{16C89889-BC46-4C97-AD19-BC08CF3E5AA2}" dt="2018-11-29T11:41:46.762" v="1551"/>
          <ac:spMkLst>
            <pc:docMk/>
            <pc:sldMk cId="2870509419" sldId="305"/>
            <ac:spMk id="20" creationId="{90348C26-4A4C-481C-936B-C2B0DAF75F93}"/>
          </ac:spMkLst>
        </pc:spChg>
        <pc:spChg chg="add">
          <ac:chgData name="孙 浩翔" userId="1736b7840dc2d24c" providerId="LiveId" clId="{16C89889-BC46-4C97-AD19-BC08CF3E5AA2}" dt="2018-11-29T11:41:52.796" v="1552"/>
          <ac:spMkLst>
            <pc:docMk/>
            <pc:sldMk cId="2870509419" sldId="305"/>
            <ac:spMk id="21" creationId="{509E9761-CD38-4CFA-BCCD-EC041BE2190D}"/>
          </ac:spMkLst>
        </pc:spChg>
      </pc:sldChg>
      <pc:sldChg chg="addSp modSp add">
        <pc:chgData name="孙 浩翔" userId="1736b7840dc2d24c" providerId="LiveId" clId="{16C89889-BC46-4C97-AD19-BC08CF3E5AA2}" dt="2018-11-29T11:43:49.306" v="1848" actId="1076"/>
        <pc:sldMkLst>
          <pc:docMk/>
          <pc:sldMk cId="4282452587" sldId="306"/>
        </pc:sldMkLst>
        <pc:spChg chg="mod">
          <ac:chgData name="孙 浩翔" userId="1736b7840dc2d24c" providerId="LiveId" clId="{16C89889-BC46-4C97-AD19-BC08CF3E5AA2}" dt="2018-11-29T11:43:49.306" v="1848" actId="1076"/>
          <ac:spMkLst>
            <pc:docMk/>
            <pc:sldMk cId="4282452587" sldId="306"/>
            <ac:spMk id="3" creationId="{66BC6A04-02E9-4540-BC06-5288254563B1}"/>
          </ac:spMkLst>
        </pc:spChg>
        <pc:spChg chg="add mod">
          <ac:chgData name="孙 浩翔" userId="1736b7840dc2d24c" providerId="LiveId" clId="{16C89889-BC46-4C97-AD19-BC08CF3E5AA2}" dt="2018-11-29T11:43:45.483" v="1847" actId="1076"/>
          <ac:spMkLst>
            <pc:docMk/>
            <pc:sldMk cId="4282452587" sldId="306"/>
            <ac:spMk id="18" creationId="{D6A823D4-3F12-4488-BDC0-F3D72632DEF0}"/>
          </ac:spMkLst>
        </pc:spChg>
        <pc:spChg chg="add">
          <ac:chgData name="孙 浩翔" userId="1736b7840dc2d24c" providerId="LiveId" clId="{16C89889-BC46-4C97-AD19-BC08CF3E5AA2}" dt="2018-11-29T11:42:26.732" v="1567"/>
          <ac:spMkLst>
            <pc:docMk/>
            <pc:sldMk cId="4282452587" sldId="306"/>
            <ac:spMk id="19" creationId="{8F2667CB-99B7-4CCF-8B50-4F492B187A07}"/>
          </ac:spMkLst>
        </pc:spChg>
        <pc:spChg chg="mod">
          <ac:chgData name="孙 浩翔" userId="1736b7840dc2d24c" providerId="LiveId" clId="{16C89889-BC46-4C97-AD19-BC08CF3E5AA2}" dt="2018-11-29T11:42:06.961" v="1556"/>
          <ac:spMkLst>
            <pc:docMk/>
            <pc:sldMk cId="4282452587" sldId="306"/>
            <ac:spMk id="46" creationId="{27A59162-90F5-4C86-8097-1DCEDA9F5424}"/>
          </ac:spMkLst>
        </pc:spChg>
        <pc:spChg chg="mod">
          <ac:chgData name="孙 浩翔" userId="1736b7840dc2d24c" providerId="LiveId" clId="{16C89889-BC46-4C97-AD19-BC08CF3E5AA2}" dt="2018-11-29T11:42:14.732" v="1565" actId="20577"/>
          <ac:spMkLst>
            <pc:docMk/>
            <pc:sldMk cId="4282452587" sldId="306"/>
            <ac:spMk id="47" creationId="{1190E735-C362-4054-BBA5-599BEEC59852}"/>
          </ac:spMkLst>
        </pc:spChg>
      </pc:sldChg>
      <pc:sldChg chg="addSp modSp add ord">
        <pc:chgData name="孙 浩翔" userId="1736b7840dc2d24c" providerId="LiveId" clId="{16C89889-BC46-4C97-AD19-BC08CF3E5AA2}" dt="2018-11-30T03:04:27.594" v="2126"/>
        <pc:sldMkLst>
          <pc:docMk/>
          <pc:sldMk cId="3445441129" sldId="307"/>
        </pc:sldMkLst>
        <pc:spChg chg="mod">
          <ac:chgData name="孙 浩翔" userId="1736b7840dc2d24c" providerId="LiveId" clId="{16C89889-BC46-4C97-AD19-BC08CF3E5AA2}" dt="2018-11-30T03:03:45.169" v="2117" actId="1076"/>
          <ac:spMkLst>
            <pc:docMk/>
            <pc:sldMk cId="3445441129" sldId="307"/>
            <ac:spMk id="21" creationId="{9C77844C-AAAB-4DD1-A933-1DFBF20F8064}"/>
          </ac:spMkLst>
        </pc:spChg>
        <pc:spChg chg="add mod">
          <ac:chgData name="孙 浩翔" userId="1736b7840dc2d24c" providerId="LiveId" clId="{16C89889-BC46-4C97-AD19-BC08CF3E5AA2}" dt="2018-11-30T03:04:15.462" v="2125" actId="6549"/>
          <ac:spMkLst>
            <pc:docMk/>
            <pc:sldMk cId="3445441129" sldId="307"/>
            <ac:spMk id="22" creationId="{64E8BEEA-6501-4173-A5C6-8E39BF59D5DB}"/>
          </ac:spMkLst>
        </pc:spChg>
        <pc:spChg chg="mod">
          <ac:chgData name="孙 浩翔" userId="1736b7840dc2d24c" providerId="LiveId" clId="{16C89889-BC46-4C97-AD19-BC08CF3E5AA2}" dt="2018-11-30T03:02:43.381" v="1896"/>
          <ac:spMkLst>
            <pc:docMk/>
            <pc:sldMk cId="3445441129" sldId="307"/>
            <ac:spMk id="47" creationId="{1190E735-C362-4054-BBA5-599BEEC59852}"/>
          </ac:spMkLst>
        </pc:spChg>
        <pc:spChg chg="mod">
          <ac:chgData name="孙 浩翔" userId="1736b7840dc2d24c" providerId="LiveId" clId="{16C89889-BC46-4C97-AD19-BC08CF3E5AA2}" dt="2018-11-30T03:03:40.249" v="2116" actId="1076"/>
          <ac:spMkLst>
            <pc:docMk/>
            <pc:sldMk cId="3445441129" sldId="307"/>
            <ac:spMk id="48" creationId="{D015F8DD-A0E3-4027-A572-2B5F3E8CF8D0}"/>
          </ac:spMkLst>
        </pc:spChg>
        <pc:picChg chg="mod">
          <ac:chgData name="孙 浩翔" userId="1736b7840dc2d24c" providerId="LiveId" clId="{16C89889-BC46-4C97-AD19-BC08CF3E5AA2}" dt="2018-11-30T03:03:45.169" v="2117" actId="1076"/>
          <ac:picMkLst>
            <pc:docMk/>
            <pc:sldMk cId="3445441129" sldId="307"/>
            <ac:picMk id="3" creationId="{3DC35F69-9FF2-44BB-BABD-BC1E8C23031A}"/>
          </ac:picMkLst>
        </pc:picChg>
        <pc:picChg chg="mod">
          <ac:chgData name="孙 浩翔" userId="1736b7840dc2d24c" providerId="LiveId" clId="{16C89889-BC46-4C97-AD19-BC08CF3E5AA2}" dt="2018-11-30T03:03:45.169" v="2117" actId="1076"/>
          <ac:picMkLst>
            <pc:docMk/>
            <pc:sldMk cId="3445441129" sldId="307"/>
            <ac:picMk id="4" creationId="{28D31A4C-E9C1-4BEA-9F0A-31995F754F3A}"/>
          </ac:picMkLst>
        </pc:picChg>
      </pc:sldChg>
      <pc:sldChg chg="addSp modSp add">
        <pc:chgData name="孙 浩翔" userId="1736b7840dc2d24c" providerId="LiveId" clId="{16C89889-BC46-4C97-AD19-BC08CF3E5AA2}" dt="2018-11-30T08:02:33.151" v="3873" actId="20577"/>
        <pc:sldMkLst>
          <pc:docMk/>
          <pc:sldMk cId="1303862159" sldId="308"/>
        </pc:sldMkLst>
        <pc:spChg chg="add mod">
          <ac:chgData name="孙 浩翔" userId="1736b7840dc2d24c" providerId="LiveId" clId="{16C89889-BC46-4C97-AD19-BC08CF3E5AA2}" dt="2018-11-30T05:24:59.325" v="2331"/>
          <ac:spMkLst>
            <pc:docMk/>
            <pc:sldMk cId="1303862159" sldId="308"/>
            <ac:spMk id="19" creationId="{BD77BF36-3117-4809-B10D-27D26EC0D01A}"/>
          </ac:spMkLst>
        </pc:spChg>
        <pc:spChg chg="mod">
          <ac:chgData name="孙 浩翔" userId="1736b7840dc2d24c" providerId="LiveId" clId="{16C89889-BC46-4C97-AD19-BC08CF3E5AA2}" dt="2018-11-30T08:02:33.151" v="3873" actId="20577"/>
          <ac:spMkLst>
            <pc:docMk/>
            <pc:sldMk cId="1303862159" sldId="308"/>
            <ac:spMk id="31" creationId="{E25F23F7-5C45-471F-8C24-62EFC355185E}"/>
          </ac:spMkLst>
        </pc:spChg>
        <pc:spChg chg="mod">
          <ac:chgData name="孙 浩翔" userId="1736b7840dc2d24c" providerId="LiveId" clId="{16C89889-BC46-4C97-AD19-BC08CF3E5AA2}" dt="2018-11-30T08:01:14.444" v="3814" actId="6549"/>
          <ac:spMkLst>
            <pc:docMk/>
            <pc:sldMk cId="1303862159" sldId="308"/>
            <ac:spMk id="46" creationId="{0EE1FE46-CD58-444F-9CA7-7908AB1900B7}"/>
          </ac:spMkLst>
        </pc:spChg>
        <pc:spChg chg="mod">
          <ac:chgData name="孙 浩翔" userId="1736b7840dc2d24c" providerId="LiveId" clId="{16C89889-BC46-4C97-AD19-BC08CF3E5AA2}" dt="2018-11-30T03:04:55.283" v="2155" actId="20577"/>
          <ac:spMkLst>
            <pc:docMk/>
            <pc:sldMk cId="1303862159" sldId="308"/>
            <ac:spMk id="47" creationId="{A550535F-373F-4962-8EE5-11A4AE6E9C30}"/>
          </ac:spMkLst>
        </pc:spChg>
        <pc:spChg chg="mod">
          <ac:chgData name="孙 浩翔" userId="1736b7840dc2d24c" providerId="LiveId" clId="{16C89889-BC46-4C97-AD19-BC08CF3E5AA2}" dt="2018-11-30T08:02:23.431" v="3870" actId="20577"/>
          <ac:spMkLst>
            <pc:docMk/>
            <pc:sldMk cId="1303862159" sldId="308"/>
            <ac:spMk id="48" creationId="{E692428B-653E-4023-B84B-8C9E2565C08B}"/>
          </ac:spMkLst>
        </pc:spChg>
        <pc:grpChg chg="add mod">
          <ac:chgData name="孙 浩翔" userId="1736b7840dc2d24c" providerId="LiveId" clId="{16C89889-BC46-4C97-AD19-BC08CF3E5AA2}" dt="2018-11-30T08:02:30.988" v="3872"/>
          <ac:grpSpMkLst>
            <pc:docMk/>
            <pc:sldMk cId="1303862159" sldId="308"/>
            <ac:grpSpMk id="2" creationId="{A4992ACA-1F03-438E-B6DA-B414702D84F7}"/>
          </ac:grpSpMkLst>
        </pc:grpChg>
      </pc:sldChg>
      <pc:sldChg chg="modSp add">
        <pc:chgData name="孙 浩翔" userId="1736b7840dc2d24c" providerId="LiveId" clId="{16C89889-BC46-4C97-AD19-BC08CF3E5AA2}" dt="2018-11-30T08:01:08.868" v="3811" actId="6549"/>
        <pc:sldMkLst>
          <pc:docMk/>
          <pc:sldMk cId="3838013757" sldId="309"/>
        </pc:sldMkLst>
        <pc:spChg chg="mod">
          <ac:chgData name="孙 浩翔" userId="1736b7840dc2d24c" providerId="LiveId" clId="{16C89889-BC46-4C97-AD19-BC08CF3E5AA2}" dt="2018-11-30T03:05:09.563" v="2164" actId="20577"/>
          <ac:spMkLst>
            <pc:docMk/>
            <pc:sldMk cId="3838013757" sldId="309"/>
            <ac:spMk id="3" creationId="{00000000-0000-0000-0000-000000000000}"/>
          </ac:spMkLst>
        </pc:spChg>
        <pc:spChg chg="mod">
          <ac:chgData name="孙 浩翔" userId="1736b7840dc2d24c" providerId="LiveId" clId="{16C89889-BC46-4C97-AD19-BC08CF3E5AA2}" dt="2018-11-30T08:01:08.868" v="3811" actId="6549"/>
          <ac:spMkLst>
            <pc:docMk/>
            <pc:sldMk cId="3838013757" sldId="309"/>
            <ac:spMk id="35" creationId="{00000000-0000-0000-0000-000000000000}"/>
          </ac:spMkLst>
        </pc:spChg>
      </pc:sldChg>
      <pc:sldChg chg="addSp modSp add">
        <pc:chgData name="孙 浩翔" userId="1736b7840dc2d24c" providerId="LiveId" clId="{16C89889-BC46-4C97-AD19-BC08CF3E5AA2}" dt="2018-11-30T08:01:17.108" v="3817" actId="6549"/>
        <pc:sldMkLst>
          <pc:docMk/>
          <pc:sldMk cId="1298982784" sldId="310"/>
        </pc:sldMkLst>
        <pc:spChg chg="mod">
          <ac:chgData name="孙 浩翔" userId="1736b7840dc2d24c" providerId="LiveId" clId="{16C89889-BC46-4C97-AD19-BC08CF3E5AA2}" dt="2018-11-30T05:27:10.641" v="2376" actId="465"/>
          <ac:spMkLst>
            <pc:docMk/>
            <pc:sldMk cId="1298982784" sldId="310"/>
            <ac:spMk id="4" creationId="{1001F93B-15D9-4193-8F31-348405519658}"/>
          </ac:spMkLst>
        </pc:spChg>
        <pc:spChg chg="mod">
          <ac:chgData name="孙 浩翔" userId="1736b7840dc2d24c" providerId="LiveId" clId="{16C89889-BC46-4C97-AD19-BC08CF3E5AA2}" dt="2018-11-30T05:27:10.641" v="2376" actId="465"/>
          <ac:spMkLst>
            <pc:docMk/>
            <pc:sldMk cId="1298982784" sldId="310"/>
            <ac:spMk id="6" creationId="{4FCE16C0-8341-4AD5-A0E5-7E13B7FD470F}"/>
          </ac:spMkLst>
        </pc:spChg>
        <pc:spChg chg="mod">
          <ac:chgData name="孙 浩翔" userId="1736b7840dc2d24c" providerId="LiveId" clId="{16C89889-BC46-4C97-AD19-BC08CF3E5AA2}" dt="2018-11-30T05:27:10.641" v="2376" actId="465"/>
          <ac:spMkLst>
            <pc:docMk/>
            <pc:sldMk cId="1298982784" sldId="310"/>
            <ac:spMk id="21" creationId="{48D5D030-E97B-42BF-A87E-8C29B13CE5B0}"/>
          </ac:spMkLst>
        </pc:spChg>
        <pc:spChg chg="add">
          <ac:chgData name="孙 浩翔" userId="1736b7840dc2d24c" providerId="LiveId" clId="{16C89889-BC46-4C97-AD19-BC08CF3E5AA2}" dt="2018-11-30T05:26:49.900" v="2372"/>
          <ac:spMkLst>
            <pc:docMk/>
            <pc:sldMk cId="1298982784" sldId="310"/>
            <ac:spMk id="22" creationId="{49FC3A85-6ECB-4590-A3D6-2982C8681E5E}"/>
          </ac:spMkLst>
        </pc:spChg>
        <pc:spChg chg="mod">
          <ac:chgData name="孙 浩翔" userId="1736b7840dc2d24c" providerId="LiveId" clId="{16C89889-BC46-4C97-AD19-BC08CF3E5AA2}" dt="2018-11-30T05:27:10.641" v="2376" actId="465"/>
          <ac:spMkLst>
            <pc:docMk/>
            <pc:sldMk cId="1298982784" sldId="310"/>
            <ac:spMk id="24" creationId="{0013A2DA-5CD7-4832-9481-3F32E51ADD5D}"/>
          </ac:spMkLst>
        </pc:spChg>
        <pc:spChg chg="mod">
          <ac:chgData name="孙 浩翔" userId="1736b7840dc2d24c" providerId="LiveId" clId="{16C89889-BC46-4C97-AD19-BC08CF3E5AA2}" dt="2018-11-30T08:01:17.108" v="3817" actId="6549"/>
          <ac:spMkLst>
            <pc:docMk/>
            <pc:sldMk cId="1298982784" sldId="310"/>
            <ac:spMk id="46" creationId="{27A59162-90F5-4C86-8097-1DCEDA9F5424}"/>
          </ac:spMkLst>
        </pc:spChg>
        <pc:spChg chg="mod">
          <ac:chgData name="孙 浩翔" userId="1736b7840dc2d24c" providerId="LiveId" clId="{16C89889-BC46-4C97-AD19-BC08CF3E5AA2}" dt="2018-11-30T05:25:37.350" v="2349" actId="6549"/>
          <ac:spMkLst>
            <pc:docMk/>
            <pc:sldMk cId="1298982784" sldId="310"/>
            <ac:spMk id="47" creationId="{1190E735-C362-4054-BBA5-599BEEC59852}"/>
          </ac:spMkLst>
        </pc:spChg>
        <pc:spChg chg="mod">
          <ac:chgData name="孙 浩翔" userId="1736b7840dc2d24c" providerId="LiveId" clId="{16C89889-BC46-4C97-AD19-BC08CF3E5AA2}" dt="2018-11-30T05:27:10.641" v="2376" actId="465"/>
          <ac:spMkLst>
            <pc:docMk/>
            <pc:sldMk cId="1298982784" sldId="310"/>
            <ac:spMk id="48" creationId="{D015F8DD-A0E3-4027-A572-2B5F3E8CF8D0}"/>
          </ac:spMkLst>
        </pc:spChg>
      </pc:sldChg>
      <pc:sldChg chg="addSp modSp add">
        <pc:chgData name="孙 浩翔" userId="1736b7840dc2d24c" providerId="LiveId" clId="{16C89889-BC46-4C97-AD19-BC08CF3E5AA2}" dt="2018-11-30T08:01:19.717" v="3820" actId="6549"/>
        <pc:sldMkLst>
          <pc:docMk/>
          <pc:sldMk cId="3648029880" sldId="311"/>
        </pc:sldMkLst>
        <pc:spChg chg="mod">
          <ac:chgData name="孙 浩翔" userId="1736b7840dc2d24c" providerId="LiveId" clId="{16C89889-BC46-4C97-AD19-BC08CF3E5AA2}" dt="2018-11-30T05:28:58.718" v="2434" actId="1076"/>
          <ac:spMkLst>
            <pc:docMk/>
            <pc:sldMk cId="3648029880" sldId="311"/>
            <ac:spMk id="4" creationId="{8EDC3688-5A86-44B7-AB43-90695572C897}"/>
          </ac:spMkLst>
        </pc:spChg>
        <pc:spChg chg="add mod">
          <ac:chgData name="孙 浩翔" userId="1736b7840dc2d24c" providerId="LiveId" clId="{16C89889-BC46-4C97-AD19-BC08CF3E5AA2}" dt="2018-11-30T05:28:15.289" v="2403" actId="6549"/>
          <ac:spMkLst>
            <pc:docMk/>
            <pc:sldMk cId="3648029880" sldId="311"/>
            <ac:spMk id="17" creationId="{0956E5F4-709D-4033-A26C-5D631B76B48B}"/>
          </ac:spMkLst>
        </pc:spChg>
        <pc:spChg chg="add mod">
          <ac:chgData name="孙 浩翔" userId="1736b7840dc2d24c" providerId="LiveId" clId="{16C89889-BC46-4C97-AD19-BC08CF3E5AA2}" dt="2018-11-30T05:28:45.862" v="2431" actId="1076"/>
          <ac:spMkLst>
            <pc:docMk/>
            <pc:sldMk cId="3648029880" sldId="311"/>
            <ac:spMk id="18" creationId="{51F1529E-A492-4B33-872C-4967CC30612B}"/>
          </ac:spMkLst>
        </pc:spChg>
        <pc:spChg chg="mod">
          <ac:chgData name="孙 浩翔" userId="1736b7840dc2d24c" providerId="LiveId" clId="{16C89889-BC46-4C97-AD19-BC08CF3E5AA2}" dt="2018-11-30T08:01:19.717" v="3820" actId="6549"/>
          <ac:spMkLst>
            <pc:docMk/>
            <pc:sldMk cId="3648029880" sldId="311"/>
            <ac:spMk id="36" creationId="{0E4DEBC2-6FAB-4B3C-8286-CBD877DB2DD5}"/>
          </ac:spMkLst>
        </pc:spChg>
        <pc:spChg chg="mod">
          <ac:chgData name="孙 浩翔" userId="1736b7840dc2d24c" providerId="LiveId" clId="{16C89889-BC46-4C97-AD19-BC08CF3E5AA2}" dt="2018-11-30T05:27:37.215" v="2393" actId="20577"/>
          <ac:spMkLst>
            <pc:docMk/>
            <pc:sldMk cId="3648029880" sldId="311"/>
            <ac:spMk id="37" creationId="{627DE03B-516C-44EF-BF88-DDD2B8EF2051}"/>
          </ac:spMkLst>
        </pc:spChg>
        <pc:picChg chg="mod">
          <ac:chgData name="孙 浩翔" userId="1736b7840dc2d24c" providerId="LiveId" clId="{16C89889-BC46-4C97-AD19-BC08CF3E5AA2}" dt="2018-11-30T05:28:53.245" v="2432" actId="1076"/>
          <ac:picMkLst>
            <pc:docMk/>
            <pc:sldMk cId="3648029880" sldId="311"/>
            <ac:picMk id="8" creationId="{CD32042A-5822-4ACC-B762-562AE185CF13}"/>
          </ac:picMkLst>
        </pc:picChg>
      </pc:sldChg>
      <pc:sldChg chg="addSp delSp modSp add">
        <pc:chgData name="孙 浩翔" userId="1736b7840dc2d24c" providerId="LiveId" clId="{16C89889-BC46-4C97-AD19-BC08CF3E5AA2}" dt="2018-11-30T08:01:22.949" v="3823"/>
        <pc:sldMkLst>
          <pc:docMk/>
          <pc:sldMk cId="3672735458" sldId="312"/>
        </pc:sldMkLst>
        <pc:spChg chg="mod">
          <ac:chgData name="孙 浩翔" userId="1736b7840dc2d24c" providerId="LiveId" clId="{16C89889-BC46-4C97-AD19-BC08CF3E5AA2}" dt="2018-11-30T07:43:30.944" v="2856" actId="1076"/>
          <ac:spMkLst>
            <pc:docMk/>
            <pc:sldMk cId="3672735458" sldId="312"/>
            <ac:spMk id="3" creationId="{94814A7F-F37E-49AC-B389-CD95EB938AAE}"/>
          </ac:spMkLst>
        </pc:spChg>
        <pc:spChg chg="mod">
          <ac:chgData name="孙 浩翔" userId="1736b7840dc2d24c" providerId="LiveId" clId="{16C89889-BC46-4C97-AD19-BC08CF3E5AA2}" dt="2018-11-30T05:30:32.509" v="2450" actId="1076"/>
          <ac:spMkLst>
            <pc:docMk/>
            <pc:sldMk cId="3672735458" sldId="312"/>
            <ac:spMk id="18" creationId="{12772EBD-327A-4129-B498-35A90B5BAA2F}"/>
          </ac:spMkLst>
        </pc:spChg>
        <pc:spChg chg="add del mod">
          <ac:chgData name="孙 浩翔" userId="1736b7840dc2d24c" providerId="LiveId" clId="{16C89889-BC46-4C97-AD19-BC08CF3E5AA2}" dt="2018-11-30T07:44:09.617" v="2867"/>
          <ac:spMkLst>
            <pc:docMk/>
            <pc:sldMk cId="3672735458" sldId="312"/>
            <ac:spMk id="20" creationId="{39BC22C0-F43E-4F83-9F84-21F62D3FE078}"/>
          </ac:spMkLst>
        </pc:spChg>
        <pc:spChg chg="mod">
          <ac:chgData name="孙 浩翔" userId="1736b7840dc2d24c" providerId="LiveId" clId="{16C89889-BC46-4C97-AD19-BC08CF3E5AA2}" dt="2018-11-30T08:01:22.949" v="3823"/>
          <ac:spMkLst>
            <pc:docMk/>
            <pc:sldMk cId="3672735458" sldId="312"/>
            <ac:spMk id="46" creationId="{27A59162-90F5-4C86-8097-1DCEDA9F5424}"/>
          </ac:spMkLst>
        </pc:spChg>
        <pc:spChg chg="mod">
          <ac:chgData name="孙 浩翔" userId="1736b7840dc2d24c" providerId="LiveId" clId="{16C89889-BC46-4C97-AD19-BC08CF3E5AA2}" dt="2018-11-30T07:42:51.290" v="2820" actId="6549"/>
          <ac:spMkLst>
            <pc:docMk/>
            <pc:sldMk cId="3672735458" sldId="312"/>
            <ac:spMk id="47" creationId="{1190E735-C362-4054-BBA5-599BEEC59852}"/>
          </ac:spMkLst>
        </pc:spChg>
        <pc:picChg chg="add mod">
          <ac:chgData name="孙 浩翔" userId="1736b7840dc2d24c" providerId="LiveId" clId="{16C89889-BC46-4C97-AD19-BC08CF3E5AA2}" dt="2018-11-30T07:43:32.249" v="2857" actId="1076"/>
          <ac:picMkLst>
            <pc:docMk/>
            <pc:sldMk cId="3672735458" sldId="312"/>
            <ac:picMk id="19" creationId="{C4E25F0E-0975-4FB9-8959-19E8A6130791}"/>
          </ac:picMkLst>
        </pc:picChg>
      </pc:sldChg>
      <pc:sldChg chg="addSp modSp add">
        <pc:chgData name="孙 浩翔" userId="1736b7840dc2d24c" providerId="LiveId" clId="{16C89889-BC46-4C97-AD19-BC08CF3E5AA2}" dt="2018-11-30T08:01:25.889" v="3826"/>
        <pc:sldMkLst>
          <pc:docMk/>
          <pc:sldMk cId="501977022" sldId="313"/>
        </pc:sldMkLst>
        <pc:spChg chg="mod">
          <ac:chgData name="孙 浩翔" userId="1736b7840dc2d24c" providerId="LiveId" clId="{16C89889-BC46-4C97-AD19-BC08CF3E5AA2}" dt="2018-11-30T07:44:26.001" v="2872" actId="1076"/>
          <ac:spMkLst>
            <pc:docMk/>
            <pc:sldMk cId="501977022" sldId="313"/>
            <ac:spMk id="4" creationId="{5EFDB278-E6FB-4933-BDB8-4B1A9E350C58}"/>
          </ac:spMkLst>
        </pc:spChg>
        <pc:spChg chg="mod">
          <ac:chgData name="孙 浩翔" userId="1736b7840dc2d24c" providerId="LiveId" clId="{16C89889-BC46-4C97-AD19-BC08CF3E5AA2}" dt="2018-11-30T07:44:26.001" v="2872" actId="1076"/>
          <ac:spMkLst>
            <pc:docMk/>
            <pc:sldMk cId="501977022" sldId="313"/>
            <ac:spMk id="18" creationId="{12772EBD-327A-4129-B498-35A90B5BAA2F}"/>
          </ac:spMkLst>
        </pc:spChg>
        <pc:spChg chg="add mod">
          <ac:chgData name="孙 浩翔" userId="1736b7840dc2d24c" providerId="LiveId" clId="{16C89889-BC46-4C97-AD19-BC08CF3E5AA2}" dt="2018-11-30T07:44:31.609" v="2874" actId="1076"/>
          <ac:spMkLst>
            <pc:docMk/>
            <pc:sldMk cId="501977022" sldId="313"/>
            <ac:spMk id="20" creationId="{0CDD24CA-7FEA-4BE6-B7DC-2B1DDE207CCB}"/>
          </ac:spMkLst>
        </pc:spChg>
        <pc:spChg chg="add mod">
          <ac:chgData name="孙 浩翔" userId="1736b7840dc2d24c" providerId="LiveId" clId="{16C89889-BC46-4C97-AD19-BC08CF3E5AA2}" dt="2018-11-30T07:44:26.001" v="2872" actId="1076"/>
          <ac:spMkLst>
            <pc:docMk/>
            <pc:sldMk cId="501977022" sldId="313"/>
            <ac:spMk id="21" creationId="{7140C0BF-5A8E-432D-99E5-40C9E1C520DA}"/>
          </ac:spMkLst>
        </pc:spChg>
        <pc:spChg chg="add mod">
          <ac:chgData name="孙 浩翔" userId="1736b7840dc2d24c" providerId="LiveId" clId="{16C89889-BC46-4C97-AD19-BC08CF3E5AA2}" dt="2018-11-30T07:44:29.337" v="2873" actId="1076"/>
          <ac:spMkLst>
            <pc:docMk/>
            <pc:sldMk cId="501977022" sldId="313"/>
            <ac:spMk id="22" creationId="{B9C8667A-0F94-4CBF-A872-B42180741B09}"/>
          </ac:spMkLst>
        </pc:spChg>
        <pc:spChg chg="add">
          <ac:chgData name="孙 浩翔" userId="1736b7840dc2d24c" providerId="LiveId" clId="{16C89889-BC46-4C97-AD19-BC08CF3E5AA2}" dt="2018-11-30T07:44:10.510" v="2868"/>
          <ac:spMkLst>
            <pc:docMk/>
            <pc:sldMk cId="501977022" sldId="313"/>
            <ac:spMk id="23" creationId="{934D6758-4B6C-4913-874B-48E5B65A4E8A}"/>
          </ac:spMkLst>
        </pc:spChg>
        <pc:spChg chg="mod">
          <ac:chgData name="孙 浩翔" userId="1736b7840dc2d24c" providerId="LiveId" clId="{16C89889-BC46-4C97-AD19-BC08CF3E5AA2}" dt="2018-11-30T08:01:25.889" v="3826"/>
          <ac:spMkLst>
            <pc:docMk/>
            <pc:sldMk cId="501977022" sldId="313"/>
            <ac:spMk id="46" creationId="{27A59162-90F5-4C86-8097-1DCEDA9F5424}"/>
          </ac:spMkLst>
        </pc:spChg>
        <pc:spChg chg="mod">
          <ac:chgData name="孙 浩翔" userId="1736b7840dc2d24c" providerId="LiveId" clId="{16C89889-BC46-4C97-AD19-BC08CF3E5AA2}" dt="2018-11-30T07:42:57.411" v="2832" actId="6549"/>
          <ac:spMkLst>
            <pc:docMk/>
            <pc:sldMk cId="501977022" sldId="313"/>
            <ac:spMk id="47" creationId="{1190E735-C362-4054-BBA5-599BEEC59852}"/>
          </ac:spMkLst>
        </pc:spChg>
        <pc:picChg chg="mod">
          <ac:chgData name="孙 浩翔" userId="1736b7840dc2d24c" providerId="LiveId" clId="{16C89889-BC46-4C97-AD19-BC08CF3E5AA2}" dt="2018-11-30T07:44:26.001" v="2872" actId="1076"/>
          <ac:picMkLst>
            <pc:docMk/>
            <pc:sldMk cId="501977022" sldId="313"/>
            <ac:picMk id="2" creationId="{1E7A11EC-89EE-4371-B357-5FE703CDD657}"/>
          </ac:picMkLst>
        </pc:picChg>
      </pc:sldChg>
      <pc:sldChg chg="addSp delSp modSp add">
        <pc:chgData name="孙 浩翔" userId="1736b7840dc2d24c" providerId="LiveId" clId="{16C89889-BC46-4C97-AD19-BC08CF3E5AA2}" dt="2018-11-30T08:01:28.733" v="3829"/>
        <pc:sldMkLst>
          <pc:docMk/>
          <pc:sldMk cId="1540497151" sldId="314"/>
        </pc:sldMkLst>
        <pc:spChg chg="add del">
          <ac:chgData name="孙 浩翔" userId="1736b7840dc2d24c" providerId="LiveId" clId="{16C89889-BC46-4C97-AD19-BC08CF3E5AA2}" dt="2018-11-30T07:44:42.317" v="2876"/>
          <ac:spMkLst>
            <pc:docMk/>
            <pc:sldMk cId="1540497151" sldId="314"/>
            <ac:spMk id="3" creationId="{92D3ABA0-ABEB-46E8-BE64-3B88226FAACE}"/>
          </ac:spMkLst>
        </pc:spChg>
        <pc:spChg chg="del">
          <ac:chgData name="孙 浩翔" userId="1736b7840dc2d24c" providerId="LiveId" clId="{16C89889-BC46-4C97-AD19-BC08CF3E5AA2}" dt="2018-11-30T05:31:53.024" v="2513" actId="478"/>
          <ac:spMkLst>
            <pc:docMk/>
            <pc:sldMk cId="1540497151" sldId="314"/>
            <ac:spMk id="5" creationId="{B57EE407-BF59-4707-A875-07391DB1D431}"/>
          </ac:spMkLst>
        </pc:spChg>
        <pc:spChg chg="add mod">
          <ac:chgData name="孙 浩翔" userId="1736b7840dc2d24c" providerId="LiveId" clId="{16C89889-BC46-4C97-AD19-BC08CF3E5AA2}" dt="2018-11-30T07:41:38.297" v="2805" actId="20577"/>
          <ac:spMkLst>
            <pc:docMk/>
            <pc:sldMk cId="1540497151" sldId="314"/>
            <ac:spMk id="21" creationId="{0D2ACB49-9FFB-4190-A34D-0D4488B49EE6}"/>
          </ac:spMkLst>
        </pc:spChg>
        <pc:spChg chg="mod">
          <ac:chgData name="孙 浩翔" userId="1736b7840dc2d24c" providerId="LiveId" clId="{16C89889-BC46-4C97-AD19-BC08CF3E5AA2}" dt="2018-11-30T07:37:32.973" v="2613"/>
          <ac:spMkLst>
            <pc:docMk/>
            <pc:sldMk cId="1540497151" sldId="314"/>
            <ac:spMk id="22" creationId="{7EBD6E04-0589-40F9-BB61-8E2448011C61}"/>
          </ac:spMkLst>
        </pc:spChg>
        <pc:spChg chg="add mod">
          <ac:chgData name="孙 浩翔" userId="1736b7840dc2d24c" providerId="LiveId" clId="{16C89889-BC46-4C97-AD19-BC08CF3E5AA2}" dt="2018-11-30T07:44:55.534" v="2881" actId="6549"/>
          <ac:spMkLst>
            <pc:docMk/>
            <pc:sldMk cId="1540497151" sldId="314"/>
            <ac:spMk id="23" creationId="{6F8B56CF-03A5-4360-A696-A2DB9CEB56BF}"/>
          </ac:spMkLst>
        </pc:spChg>
        <pc:spChg chg="mod">
          <ac:chgData name="孙 浩翔" userId="1736b7840dc2d24c" providerId="LiveId" clId="{16C89889-BC46-4C97-AD19-BC08CF3E5AA2}" dt="2018-11-30T08:01:28.733" v="3829"/>
          <ac:spMkLst>
            <pc:docMk/>
            <pc:sldMk cId="1540497151" sldId="314"/>
            <ac:spMk id="46" creationId="{27A59162-90F5-4C86-8097-1DCEDA9F5424}"/>
          </ac:spMkLst>
        </pc:spChg>
        <pc:spChg chg="mod">
          <ac:chgData name="孙 浩翔" userId="1736b7840dc2d24c" providerId="LiveId" clId="{16C89889-BC46-4C97-AD19-BC08CF3E5AA2}" dt="2018-11-30T07:43:02.890" v="2844" actId="6549"/>
          <ac:spMkLst>
            <pc:docMk/>
            <pc:sldMk cId="1540497151" sldId="314"/>
            <ac:spMk id="47" creationId="{1190E735-C362-4054-BBA5-599BEEC59852}"/>
          </ac:spMkLst>
        </pc:spChg>
        <pc:picChg chg="del">
          <ac:chgData name="孙 浩翔" userId="1736b7840dc2d24c" providerId="LiveId" clId="{16C89889-BC46-4C97-AD19-BC08CF3E5AA2}" dt="2018-11-30T05:30:54.039" v="2454" actId="478"/>
          <ac:picMkLst>
            <pc:docMk/>
            <pc:sldMk cId="1540497151" sldId="314"/>
            <ac:picMk id="2" creationId="{1E7A11EC-89EE-4371-B357-5FE703CDD657}"/>
          </ac:picMkLst>
        </pc:picChg>
        <pc:picChg chg="mod">
          <ac:chgData name="孙 浩翔" userId="1736b7840dc2d24c" providerId="LiveId" clId="{16C89889-BC46-4C97-AD19-BC08CF3E5AA2}" dt="2018-11-30T05:32:06.742" v="2517" actId="1076"/>
          <ac:picMkLst>
            <pc:docMk/>
            <pc:sldMk cId="1540497151" sldId="314"/>
            <ac:picMk id="8" creationId="{52FD7696-B64A-4435-A2EA-E4895046160E}"/>
          </ac:picMkLst>
        </pc:picChg>
      </pc:sldChg>
      <pc:sldChg chg="addSp modSp add">
        <pc:chgData name="孙 浩翔" userId="1736b7840dc2d24c" providerId="LiveId" clId="{16C89889-BC46-4C97-AD19-BC08CF3E5AA2}" dt="2018-11-30T08:01:31.725" v="3832"/>
        <pc:sldMkLst>
          <pc:docMk/>
          <pc:sldMk cId="3659748875" sldId="315"/>
        </pc:sldMkLst>
        <pc:spChg chg="add mod">
          <ac:chgData name="孙 浩翔" userId="1736b7840dc2d24c" providerId="LiveId" clId="{16C89889-BC46-4C97-AD19-BC08CF3E5AA2}" dt="2018-11-30T07:52:42.920" v="3029"/>
          <ac:spMkLst>
            <pc:docMk/>
            <pc:sldMk cId="3659748875" sldId="315"/>
            <ac:spMk id="18" creationId="{8F402BBC-D93C-498B-88DE-80EBAE43E96E}"/>
          </ac:spMkLst>
        </pc:spChg>
        <pc:spChg chg="mod">
          <ac:chgData name="孙 浩翔" userId="1736b7840dc2d24c" providerId="LiveId" clId="{16C89889-BC46-4C97-AD19-BC08CF3E5AA2}" dt="2018-11-30T08:01:31.725" v="3832"/>
          <ac:spMkLst>
            <pc:docMk/>
            <pc:sldMk cId="3659748875" sldId="315"/>
            <ac:spMk id="46" creationId="{27A59162-90F5-4C86-8097-1DCEDA9F5424}"/>
          </ac:spMkLst>
        </pc:spChg>
        <pc:spChg chg="mod">
          <ac:chgData name="孙 浩翔" userId="1736b7840dc2d24c" providerId="LiveId" clId="{16C89889-BC46-4C97-AD19-BC08CF3E5AA2}" dt="2018-11-30T07:43:09.411" v="2855" actId="6549"/>
          <ac:spMkLst>
            <pc:docMk/>
            <pc:sldMk cId="3659748875" sldId="315"/>
            <ac:spMk id="47" creationId="{1190E735-C362-4054-BBA5-599BEEC59852}"/>
          </ac:spMkLst>
        </pc:spChg>
        <pc:picChg chg="mod">
          <ac:chgData name="孙 浩翔" userId="1736b7840dc2d24c" providerId="LiveId" clId="{16C89889-BC46-4C97-AD19-BC08CF3E5AA2}" dt="2018-11-30T07:52:46.451" v="3030" actId="1076"/>
          <ac:picMkLst>
            <pc:docMk/>
            <pc:sldMk cId="3659748875" sldId="315"/>
            <ac:picMk id="7" creationId="{F855D5E7-4982-4399-9735-957A91DEF9AE}"/>
          </ac:picMkLst>
        </pc:picChg>
      </pc:sldChg>
      <pc:sldChg chg="addSp modSp add">
        <pc:chgData name="孙 浩翔" userId="1736b7840dc2d24c" providerId="LiveId" clId="{16C89889-BC46-4C97-AD19-BC08CF3E5AA2}" dt="2018-11-30T08:01:34.398" v="3835"/>
        <pc:sldMkLst>
          <pc:docMk/>
          <pc:sldMk cId="77519122" sldId="317"/>
        </pc:sldMkLst>
        <pc:spChg chg="mod">
          <ac:chgData name="孙 浩翔" userId="1736b7840dc2d24c" providerId="LiveId" clId="{16C89889-BC46-4C97-AD19-BC08CF3E5AA2}" dt="2018-11-30T07:54:18.899" v="3110" actId="1076"/>
          <ac:spMkLst>
            <pc:docMk/>
            <pc:sldMk cId="77519122" sldId="317"/>
            <ac:spMk id="4" creationId="{6143F382-E010-4A30-B5F7-2CB45129D850}"/>
          </ac:spMkLst>
        </pc:spChg>
        <pc:spChg chg="mod">
          <ac:chgData name="孙 浩翔" userId="1736b7840dc2d24c" providerId="LiveId" clId="{16C89889-BC46-4C97-AD19-BC08CF3E5AA2}" dt="2018-11-30T07:54:18.899" v="3110" actId="1076"/>
          <ac:spMkLst>
            <pc:docMk/>
            <pc:sldMk cId="77519122" sldId="317"/>
            <ac:spMk id="7" creationId="{6EFD406B-FAD1-428C-A923-46DA30C3DFA2}"/>
          </ac:spMkLst>
        </pc:spChg>
        <pc:spChg chg="add mod">
          <ac:chgData name="孙 浩翔" userId="1736b7840dc2d24c" providerId="LiveId" clId="{16C89889-BC46-4C97-AD19-BC08CF3E5AA2}" dt="2018-11-30T07:54:10.735" v="3109"/>
          <ac:spMkLst>
            <pc:docMk/>
            <pc:sldMk cId="77519122" sldId="317"/>
            <ac:spMk id="21" creationId="{7D5F980E-242C-40C1-84CB-CF488AD098BA}"/>
          </ac:spMkLst>
        </pc:spChg>
        <pc:spChg chg="add">
          <ac:chgData name="孙 浩翔" userId="1736b7840dc2d24c" providerId="LiveId" clId="{16C89889-BC46-4C97-AD19-BC08CF3E5AA2}" dt="2018-11-30T07:54:29.140" v="3111"/>
          <ac:spMkLst>
            <pc:docMk/>
            <pc:sldMk cId="77519122" sldId="317"/>
            <ac:spMk id="22" creationId="{A27602D3-EF67-44B5-B364-A3C47BCA1566}"/>
          </ac:spMkLst>
        </pc:spChg>
        <pc:spChg chg="mod">
          <ac:chgData name="孙 浩翔" userId="1736b7840dc2d24c" providerId="LiveId" clId="{16C89889-BC46-4C97-AD19-BC08CF3E5AA2}" dt="2018-11-30T08:01:34.398" v="3835"/>
          <ac:spMkLst>
            <pc:docMk/>
            <pc:sldMk cId="77519122" sldId="317"/>
            <ac:spMk id="46" creationId="{27A59162-90F5-4C86-8097-1DCEDA9F5424}"/>
          </ac:spMkLst>
        </pc:spChg>
        <pc:spChg chg="mod">
          <ac:chgData name="孙 浩翔" userId="1736b7840dc2d24c" providerId="LiveId" clId="{16C89889-BC46-4C97-AD19-BC08CF3E5AA2}" dt="2018-11-30T07:53:35.022" v="3055" actId="6549"/>
          <ac:spMkLst>
            <pc:docMk/>
            <pc:sldMk cId="77519122" sldId="317"/>
            <ac:spMk id="47" creationId="{1190E735-C362-4054-BBA5-599BEEC59852}"/>
          </ac:spMkLst>
        </pc:spChg>
        <pc:cxnChg chg="mod">
          <ac:chgData name="孙 浩翔" userId="1736b7840dc2d24c" providerId="LiveId" clId="{16C89889-BC46-4C97-AD19-BC08CF3E5AA2}" dt="2018-11-30T07:54:18.899" v="3110" actId="1076"/>
          <ac:cxnSpMkLst>
            <pc:docMk/>
            <pc:sldMk cId="77519122" sldId="317"/>
            <ac:cxnSpMk id="6" creationId="{CC7D1735-56B1-4B45-80E6-8B0E55561AE8}"/>
          </ac:cxnSpMkLst>
        </pc:cxnChg>
      </pc:sldChg>
      <pc:sldChg chg="addSp delSp modSp add">
        <pc:chgData name="孙 浩翔" userId="1736b7840dc2d24c" providerId="LiveId" clId="{16C89889-BC46-4C97-AD19-BC08CF3E5AA2}" dt="2018-11-30T08:07:10.757" v="4002" actId="6549"/>
        <pc:sldMkLst>
          <pc:docMk/>
          <pc:sldMk cId="1652611849" sldId="318"/>
        </pc:sldMkLst>
        <pc:spChg chg="mod">
          <ac:chgData name="孙 浩翔" userId="1736b7840dc2d24c" providerId="LiveId" clId="{16C89889-BC46-4C97-AD19-BC08CF3E5AA2}" dt="2018-11-30T07:57:13.780" v="3428" actId="1076"/>
          <ac:spMkLst>
            <pc:docMk/>
            <pc:sldMk cId="1652611849" sldId="318"/>
            <ac:spMk id="5" creationId="{89E770B5-2664-44F1-BA2E-C7FB351BEF41}"/>
          </ac:spMkLst>
        </pc:spChg>
        <pc:spChg chg="add mod">
          <ac:chgData name="孙 浩翔" userId="1736b7840dc2d24c" providerId="LiveId" clId="{16C89889-BC46-4C97-AD19-BC08CF3E5AA2}" dt="2018-11-30T08:07:10.757" v="4002" actId="6549"/>
          <ac:spMkLst>
            <pc:docMk/>
            <pc:sldMk cId="1652611849" sldId="318"/>
            <ac:spMk id="20" creationId="{8D68892D-FD4D-4F85-81B1-72428784EDF7}"/>
          </ac:spMkLst>
        </pc:spChg>
        <pc:spChg chg="mod">
          <ac:chgData name="孙 浩翔" userId="1736b7840dc2d24c" providerId="LiveId" clId="{16C89889-BC46-4C97-AD19-BC08CF3E5AA2}" dt="2018-11-30T07:55:40.908" v="3194" actId="1076"/>
          <ac:spMkLst>
            <pc:docMk/>
            <pc:sldMk cId="1652611849" sldId="318"/>
            <ac:spMk id="40" creationId="{00000000-0000-0000-0000-000000000000}"/>
          </ac:spMkLst>
        </pc:spChg>
        <pc:spChg chg="mod">
          <ac:chgData name="孙 浩翔" userId="1736b7840dc2d24c" providerId="LiveId" clId="{16C89889-BC46-4C97-AD19-BC08CF3E5AA2}" dt="2018-11-30T08:01:37.349" v="3838"/>
          <ac:spMkLst>
            <pc:docMk/>
            <pc:sldMk cId="1652611849" sldId="318"/>
            <ac:spMk id="46" creationId="{27A59162-90F5-4C86-8097-1DCEDA9F5424}"/>
          </ac:spMkLst>
        </pc:spChg>
        <pc:spChg chg="mod">
          <ac:chgData name="孙 浩翔" userId="1736b7840dc2d24c" providerId="LiveId" clId="{16C89889-BC46-4C97-AD19-BC08CF3E5AA2}" dt="2018-11-30T07:54:51.614" v="3126" actId="6549"/>
          <ac:spMkLst>
            <pc:docMk/>
            <pc:sldMk cId="1652611849" sldId="318"/>
            <ac:spMk id="47" creationId="{1190E735-C362-4054-BBA5-599BEEC59852}"/>
          </ac:spMkLst>
        </pc:spChg>
        <pc:picChg chg="del">
          <ac:chgData name="孙 浩翔" userId="1736b7840dc2d24c" providerId="LiveId" clId="{16C89889-BC46-4C97-AD19-BC08CF3E5AA2}" dt="2018-11-30T07:55:05.796" v="3128" actId="478"/>
          <ac:picMkLst>
            <pc:docMk/>
            <pc:sldMk cId="1652611849" sldId="318"/>
            <ac:picMk id="2" creationId="{99F635DB-6C8E-4AEB-97E6-22EC71BA85FD}"/>
          </ac:picMkLst>
        </pc:picChg>
        <pc:picChg chg="mod">
          <ac:chgData name="孙 浩翔" userId="1736b7840dc2d24c" providerId="LiveId" clId="{16C89889-BC46-4C97-AD19-BC08CF3E5AA2}" dt="2018-11-30T08:07:08.083" v="4000" actId="1076"/>
          <ac:picMkLst>
            <pc:docMk/>
            <pc:sldMk cId="1652611849" sldId="318"/>
            <ac:picMk id="4" creationId="{F98633E5-80A3-4DF9-A361-A8D76887F9DA}"/>
          </ac:picMkLst>
        </pc:picChg>
      </pc:sldChg>
      <pc:sldChg chg="modSp add">
        <pc:chgData name="孙 浩翔" userId="1736b7840dc2d24c" providerId="LiveId" clId="{16C89889-BC46-4C97-AD19-BC08CF3E5AA2}" dt="2018-11-30T08:01:40.501" v="3841"/>
        <pc:sldMkLst>
          <pc:docMk/>
          <pc:sldMk cId="1543194218" sldId="319"/>
        </pc:sldMkLst>
        <pc:spChg chg="mod">
          <ac:chgData name="孙 浩翔" userId="1736b7840dc2d24c" providerId="LiveId" clId="{16C89889-BC46-4C97-AD19-BC08CF3E5AA2}" dt="2018-11-30T07:58:23.572" v="3588" actId="1076"/>
          <ac:spMkLst>
            <pc:docMk/>
            <pc:sldMk cId="1543194218" sldId="319"/>
            <ac:spMk id="5" creationId="{64FD371A-3BE2-42BE-AE11-FF9DBE8A3F0D}"/>
          </ac:spMkLst>
        </pc:spChg>
        <pc:spChg chg="mod">
          <ac:chgData name="孙 浩翔" userId="1736b7840dc2d24c" providerId="LiveId" clId="{16C89889-BC46-4C97-AD19-BC08CF3E5AA2}" dt="2018-11-30T07:58:26.732" v="3589" actId="1076"/>
          <ac:spMkLst>
            <pc:docMk/>
            <pc:sldMk cId="1543194218" sldId="319"/>
            <ac:spMk id="8" creationId="{3F6BAFEB-347B-45BA-B7BD-B12F52C5E3C5}"/>
          </ac:spMkLst>
        </pc:spChg>
        <pc:spChg chg="mod">
          <ac:chgData name="孙 浩翔" userId="1736b7840dc2d24c" providerId="LiveId" clId="{16C89889-BC46-4C97-AD19-BC08CF3E5AA2}" dt="2018-11-30T07:58:20.028" v="3587" actId="1076"/>
          <ac:spMkLst>
            <pc:docMk/>
            <pc:sldMk cId="1543194218" sldId="319"/>
            <ac:spMk id="31" creationId="{00DAC16B-72DD-40ED-9751-170BA5E0862F}"/>
          </ac:spMkLst>
        </pc:spChg>
        <pc:spChg chg="mod">
          <ac:chgData name="孙 浩翔" userId="1736b7840dc2d24c" providerId="LiveId" clId="{16C89889-BC46-4C97-AD19-BC08CF3E5AA2}" dt="2018-11-30T08:01:40.501" v="3841"/>
          <ac:spMkLst>
            <pc:docMk/>
            <pc:sldMk cId="1543194218" sldId="319"/>
            <ac:spMk id="46" creationId="{27A59162-90F5-4C86-8097-1DCEDA9F5424}"/>
          </ac:spMkLst>
        </pc:spChg>
        <pc:spChg chg="mod">
          <ac:chgData name="孙 浩翔" userId="1736b7840dc2d24c" providerId="LiveId" clId="{16C89889-BC46-4C97-AD19-BC08CF3E5AA2}" dt="2018-11-30T07:57:27.798" v="3445" actId="6549"/>
          <ac:spMkLst>
            <pc:docMk/>
            <pc:sldMk cId="1543194218" sldId="319"/>
            <ac:spMk id="47" creationId="{1190E735-C362-4054-BBA5-599BEEC59852}"/>
          </ac:spMkLst>
        </pc:spChg>
      </pc:sldChg>
      <pc:sldChg chg="modSp add">
        <pc:chgData name="孙 浩翔" userId="1736b7840dc2d24c" providerId="LiveId" clId="{16C89889-BC46-4C97-AD19-BC08CF3E5AA2}" dt="2018-11-30T08:01:43.470" v="3844"/>
        <pc:sldMkLst>
          <pc:docMk/>
          <pc:sldMk cId="424488899" sldId="320"/>
        </pc:sldMkLst>
        <pc:spChg chg="mod">
          <ac:chgData name="孙 浩翔" userId="1736b7840dc2d24c" providerId="LiveId" clId="{16C89889-BC46-4C97-AD19-BC08CF3E5AA2}" dt="2018-11-30T08:01:43.470" v="3844"/>
          <ac:spMkLst>
            <pc:docMk/>
            <pc:sldMk cId="424488899" sldId="320"/>
            <ac:spMk id="46" creationId="{27A59162-90F5-4C86-8097-1DCEDA9F5424}"/>
          </ac:spMkLst>
        </pc:spChg>
        <pc:spChg chg="mod">
          <ac:chgData name="孙 浩翔" userId="1736b7840dc2d24c" providerId="LiveId" clId="{16C89889-BC46-4C97-AD19-BC08CF3E5AA2}" dt="2018-11-30T07:58:39.727" v="3600" actId="6549"/>
          <ac:spMkLst>
            <pc:docMk/>
            <pc:sldMk cId="424488899" sldId="320"/>
            <ac:spMk id="47" creationId="{1190E735-C362-4054-BBA5-599BEEC59852}"/>
          </ac:spMkLst>
        </pc:spChg>
      </pc:sldChg>
      <pc:sldChg chg="addSp modSp add">
        <pc:chgData name="孙 浩翔" userId="1736b7840dc2d24c" providerId="LiveId" clId="{16C89889-BC46-4C97-AD19-BC08CF3E5AA2}" dt="2018-11-30T08:01:46.269" v="3847"/>
        <pc:sldMkLst>
          <pc:docMk/>
          <pc:sldMk cId="3599595770" sldId="321"/>
        </pc:sldMkLst>
        <pc:spChg chg="mod">
          <ac:chgData name="孙 浩翔" userId="1736b7840dc2d24c" providerId="LiveId" clId="{16C89889-BC46-4C97-AD19-BC08CF3E5AA2}" dt="2018-11-30T07:58:56.564" v="3613" actId="1076"/>
          <ac:spMkLst>
            <pc:docMk/>
            <pc:sldMk cId="3599595770" sldId="321"/>
            <ac:spMk id="6" creationId="{FB982090-CEA5-4B57-8157-E00A91647E9D}"/>
          </ac:spMkLst>
        </pc:spChg>
        <pc:spChg chg="add mod">
          <ac:chgData name="孙 浩翔" userId="1736b7840dc2d24c" providerId="LiveId" clId="{16C89889-BC46-4C97-AD19-BC08CF3E5AA2}" dt="2018-11-30T07:59:26.298" v="3664"/>
          <ac:spMkLst>
            <pc:docMk/>
            <pc:sldMk cId="3599595770" sldId="321"/>
            <ac:spMk id="18" creationId="{50EA4B7A-C6D2-4814-BEC2-623E4576419E}"/>
          </ac:spMkLst>
        </pc:spChg>
        <pc:spChg chg="add">
          <ac:chgData name="孙 浩翔" userId="1736b7840dc2d24c" providerId="LiveId" clId="{16C89889-BC46-4C97-AD19-BC08CF3E5AA2}" dt="2018-11-30T07:59:33.669" v="3665"/>
          <ac:spMkLst>
            <pc:docMk/>
            <pc:sldMk cId="3599595770" sldId="321"/>
            <ac:spMk id="19" creationId="{72F21F3E-1AC1-48DB-B15F-02615DD22018}"/>
          </ac:spMkLst>
        </pc:spChg>
        <pc:spChg chg="mod">
          <ac:chgData name="孙 浩翔" userId="1736b7840dc2d24c" providerId="LiveId" clId="{16C89889-BC46-4C97-AD19-BC08CF3E5AA2}" dt="2018-11-30T08:01:46.269" v="3847"/>
          <ac:spMkLst>
            <pc:docMk/>
            <pc:sldMk cId="3599595770" sldId="321"/>
            <ac:spMk id="46" creationId="{27A59162-90F5-4C86-8097-1DCEDA9F5424}"/>
          </ac:spMkLst>
        </pc:spChg>
        <pc:spChg chg="mod">
          <ac:chgData name="孙 浩翔" userId="1736b7840dc2d24c" providerId="LiveId" clId="{16C89889-BC46-4C97-AD19-BC08CF3E5AA2}" dt="2018-11-30T07:58:50.423" v="3612" actId="6549"/>
          <ac:spMkLst>
            <pc:docMk/>
            <pc:sldMk cId="3599595770" sldId="321"/>
            <ac:spMk id="47" creationId="{1190E735-C362-4054-BBA5-599BEEC59852}"/>
          </ac:spMkLst>
        </pc:spChg>
      </pc:sldChg>
      <pc:sldChg chg="addSp modSp add">
        <pc:chgData name="孙 浩翔" userId="1736b7840dc2d24c" providerId="LiveId" clId="{16C89889-BC46-4C97-AD19-BC08CF3E5AA2}" dt="2018-11-30T08:06:58.261" v="3999" actId="20577"/>
        <pc:sldMkLst>
          <pc:docMk/>
          <pc:sldMk cId="864965249" sldId="322"/>
        </pc:sldMkLst>
        <pc:spChg chg="add mod">
          <ac:chgData name="孙 浩翔" userId="1736b7840dc2d24c" providerId="LiveId" clId="{16C89889-BC46-4C97-AD19-BC08CF3E5AA2}" dt="2018-11-30T08:00:41.746" v="3794" actId="1076"/>
          <ac:spMkLst>
            <pc:docMk/>
            <pc:sldMk cId="864965249" sldId="322"/>
            <ac:spMk id="18" creationId="{5B3CE97C-1B31-4291-B20E-891FAA12D7B0}"/>
          </ac:spMkLst>
        </pc:spChg>
        <pc:spChg chg="add mod">
          <ac:chgData name="孙 浩翔" userId="1736b7840dc2d24c" providerId="LiveId" clId="{16C89889-BC46-4C97-AD19-BC08CF3E5AA2}" dt="2018-11-30T08:06:58.261" v="3999" actId="20577"/>
          <ac:spMkLst>
            <pc:docMk/>
            <pc:sldMk cId="864965249" sldId="322"/>
            <ac:spMk id="19" creationId="{4DB128EE-676F-4319-9E58-03DFDC829733}"/>
          </ac:spMkLst>
        </pc:spChg>
        <pc:spChg chg="mod">
          <ac:chgData name="孙 浩翔" userId="1736b7840dc2d24c" providerId="LiveId" clId="{16C89889-BC46-4C97-AD19-BC08CF3E5AA2}" dt="2018-11-30T07:59:56.724" v="3669" actId="1076"/>
          <ac:spMkLst>
            <pc:docMk/>
            <pc:sldMk cId="864965249" sldId="322"/>
            <ac:spMk id="40" creationId="{00000000-0000-0000-0000-000000000000}"/>
          </ac:spMkLst>
        </pc:spChg>
        <pc:spChg chg="mod">
          <ac:chgData name="孙 浩翔" userId="1736b7840dc2d24c" providerId="LiveId" clId="{16C89889-BC46-4C97-AD19-BC08CF3E5AA2}" dt="2018-11-30T08:01:49.742" v="3850"/>
          <ac:spMkLst>
            <pc:docMk/>
            <pc:sldMk cId="864965249" sldId="322"/>
            <ac:spMk id="46" creationId="{27A59162-90F5-4C86-8097-1DCEDA9F5424}"/>
          </ac:spMkLst>
        </pc:spChg>
        <pc:spChg chg="mod">
          <ac:chgData name="孙 浩翔" userId="1736b7840dc2d24c" providerId="LiveId" clId="{16C89889-BC46-4C97-AD19-BC08CF3E5AA2}" dt="2018-11-30T08:01:54.452" v="3863" actId="6549"/>
          <ac:spMkLst>
            <pc:docMk/>
            <pc:sldMk cId="864965249" sldId="322"/>
            <ac:spMk id="47" creationId="{1190E735-C362-4054-BBA5-599BEEC59852}"/>
          </ac:spMkLst>
        </pc:spChg>
        <pc:picChg chg="mod">
          <ac:chgData name="孙 浩翔" userId="1736b7840dc2d24c" providerId="LiveId" clId="{16C89889-BC46-4C97-AD19-BC08CF3E5AA2}" dt="2018-11-30T08:06:04.715" v="3987" actId="1076"/>
          <ac:picMkLst>
            <pc:docMk/>
            <pc:sldMk cId="864965249" sldId="322"/>
            <ac:picMk id="3" creationId="{4B123476-0E77-4501-96F2-B7ED51555F69}"/>
          </ac:picMkLst>
        </pc:picChg>
      </pc:sldChg>
      <pc:sldChg chg="modSp add">
        <pc:chgData name="孙 浩翔" userId="1736b7840dc2d24c" providerId="LiveId" clId="{16C89889-BC46-4C97-AD19-BC08CF3E5AA2}" dt="2018-11-30T08:01:58.931" v="3866" actId="6549"/>
        <pc:sldMkLst>
          <pc:docMk/>
          <pc:sldMk cId="3917793186" sldId="323"/>
        </pc:sldMkLst>
        <pc:spChg chg="mod">
          <ac:chgData name="孙 浩翔" userId="1736b7840dc2d24c" providerId="LiveId" clId="{16C89889-BC46-4C97-AD19-BC08CF3E5AA2}" dt="2018-11-30T08:01:58.931" v="3866" actId="6549"/>
          <ac:spMkLst>
            <pc:docMk/>
            <pc:sldMk cId="3917793186" sldId="323"/>
            <ac:spMk id="46" creationId="{27A59162-90F5-4C86-8097-1DCEDA9F5424}"/>
          </ac:spMkLst>
        </pc:spChg>
        <pc:spChg chg="mod">
          <ac:chgData name="孙 浩翔" userId="1736b7840dc2d24c" providerId="LiveId" clId="{16C89889-BC46-4C97-AD19-BC08CF3E5AA2}" dt="2018-11-30T08:00:56.722" v="3808"/>
          <ac:spMkLst>
            <pc:docMk/>
            <pc:sldMk cId="3917793186" sldId="323"/>
            <ac:spMk id="47" creationId="{1190E735-C362-4054-BBA5-599BEEC59852}"/>
          </ac:spMkLst>
        </pc:spChg>
      </pc:sldChg>
      <pc:sldChg chg="addSp modSp add">
        <pc:chgData name="孙 浩翔" userId="1736b7840dc2d24c" providerId="LiveId" clId="{16C89889-BC46-4C97-AD19-BC08CF3E5AA2}" dt="2018-11-30T08:27:20.635" v="5006" actId="6549"/>
        <pc:sldMkLst>
          <pc:docMk/>
          <pc:sldMk cId="2623475480" sldId="324"/>
        </pc:sldMkLst>
        <pc:spChg chg="add mod">
          <ac:chgData name="孙 浩翔" userId="1736b7840dc2d24c" providerId="LiveId" clId="{16C89889-BC46-4C97-AD19-BC08CF3E5AA2}" dt="2018-11-30T08:10:38.663" v="4096" actId="20577"/>
          <ac:spMkLst>
            <pc:docMk/>
            <pc:sldMk cId="2623475480" sldId="324"/>
            <ac:spMk id="18" creationId="{B94EEED4-19BB-4D67-91FB-A7014C3B5483}"/>
          </ac:spMkLst>
        </pc:spChg>
        <pc:spChg chg="add mod">
          <ac:chgData name="孙 浩翔" userId="1736b7840dc2d24c" providerId="LiveId" clId="{16C89889-BC46-4C97-AD19-BC08CF3E5AA2}" dt="2018-11-30T08:26:58.984" v="4996" actId="1076"/>
          <ac:spMkLst>
            <pc:docMk/>
            <pc:sldMk cId="2623475480" sldId="324"/>
            <ac:spMk id="19" creationId="{BFC4F837-E1F0-4DEC-A076-D3943879D16D}"/>
          </ac:spMkLst>
        </pc:spChg>
        <pc:spChg chg="mod">
          <ac:chgData name="孙 浩翔" userId="1736b7840dc2d24c" providerId="LiveId" clId="{16C89889-BC46-4C97-AD19-BC08CF3E5AA2}" dt="2018-11-30T08:27:20.635" v="5006" actId="6549"/>
          <ac:spMkLst>
            <pc:docMk/>
            <pc:sldMk cId="2623475480" sldId="324"/>
            <ac:spMk id="46" creationId="{27A59162-90F5-4C86-8097-1DCEDA9F5424}"/>
          </ac:spMkLst>
        </pc:spChg>
        <pc:spChg chg="mod">
          <ac:chgData name="孙 浩翔" userId="1736b7840dc2d24c" providerId="LiveId" clId="{16C89889-BC46-4C97-AD19-BC08CF3E5AA2}" dt="2018-11-30T08:26:22.802" v="4959" actId="20577"/>
          <ac:spMkLst>
            <pc:docMk/>
            <pc:sldMk cId="2623475480" sldId="324"/>
            <ac:spMk id="47" creationId="{1190E735-C362-4054-BBA5-599BEEC59852}"/>
          </ac:spMkLst>
        </pc:spChg>
      </pc:sldChg>
      <pc:sldChg chg="addSp delSp modSp add">
        <pc:chgData name="孙 浩翔" userId="1736b7840dc2d24c" providerId="LiveId" clId="{16C89889-BC46-4C97-AD19-BC08CF3E5AA2}" dt="2018-11-30T08:27:23.657" v="5009" actId="6549"/>
        <pc:sldMkLst>
          <pc:docMk/>
          <pc:sldMk cId="3125067066" sldId="325"/>
        </pc:sldMkLst>
        <pc:spChg chg="add mod">
          <ac:chgData name="孙 浩翔" userId="1736b7840dc2d24c" providerId="LiveId" clId="{16C89889-BC46-4C97-AD19-BC08CF3E5AA2}" dt="2018-11-30T08:03:58.524" v="3927" actId="6549"/>
          <ac:spMkLst>
            <pc:docMk/>
            <pc:sldMk cId="3125067066" sldId="325"/>
            <ac:spMk id="19" creationId="{5D0E7645-BEB4-47BF-987E-6D58E830DB40}"/>
          </ac:spMkLst>
        </pc:spChg>
        <pc:spChg chg="add mod">
          <ac:chgData name="孙 浩翔" userId="1736b7840dc2d24c" providerId="LiveId" clId="{16C89889-BC46-4C97-AD19-BC08CF3E5AA2}" dt="2018-11-30T08:05:06.852" v="3963" actId="404"/>
          <ac:spMkLst>
            <pc:docMk/>
            <pc:sldMk cId="3125067066" sldId="325"/>
            <ac:spMk id="20" creationId="{A273CB45-3810-48C9-81D7-F980F2A0FD77}"/>
          </ac:spMkLst>
        </pc:spChg>
        <pc:spChg chg="add mod">
          <ac:chgData name="孙 浩翔" userId="1736b7840dc2d24c" providerId="LiveId" clId="{16C89889-BC46-4C97-AD19-BC08CF3E5AA2}" dt="2018-11-30T08:05:20.045" v="3984"/>
          <ac:spMkLst>
            <pc:docMk/>
            <pc:sldMk cId="3125067066" sldId="325"/>
            <ac:spMk id="21" creationId="{7603BFE5-524C-45CB-A461-5CCA2A4F120D}"/>
          </ac:spMkLst>
        </pc:spChg>
        <pc:spChg chg="add del">
          <ac:chgData name="孙 浩翔" userId="1736b7840dc2d24c" providerId="LiveId" clId="{16C89889-BC46-4C97-AD19-BC08CF3E5AA2}" dt="2018-11-30T08:07:30.861" v="4004"/>
          <ac:spMkLst>
            <pc:docMk/>
            <pc:sldMk cId="3125067066" sldId="325"/>
            <ac:spMk id="22" creationId="{798D1536-A3A5-46DF-9C30-B7EC56DDC8A4}"/>
          </ac:spMkLst>
        </pc:spChg>
        <pc:spChg chg="mod">
          <ac:chgData name="孙 浩翔" userId="1736b7840dc2d24c" providerId="LiveId" clId="{16C89889-BC46-4C97-AD19-BC08CF3E5AA2}" dt="2018-11-30T08:27:23.657" v="5009" actId="6549"/>
          <ac:spMkLst>
            <pc:docMk/>
            <pc:sldMk cId="3125067066" sldId="325"/>
            <ac:spMk id="46" creationId="{27A59162-90F5-4C86-8097-1DCEDA9F5424}"/>
          </ac:spMkLst>
        </pc:spChg>
        <pc:spChg chg="mod">
          <ac:chgData name="孙 浩翔" userId="1736b7840dc2d24c" providerId="LiveId" clId="{16C89889-BC46-4C97-AD19-BC08CF3E5AA2}" dt="2018-11-30T08:27:09.761" v="5003" actId="20577"/>
          <ac:spMkLst>
            <pc:docMk/>
            <pc:sldMk cId="3125067066" sldId="325"/>
            <ac:spMk id="47" creationId="{1190E735-C362-4054-BBA5-599BEEC59852}"/>
          </ac:spMkLst>
        </pc:spChg>
        <pc:picChg chg="mod">
          <ac:chgData name="孙 浩翔" userId="1736b7840dc2d24c" providerId="LiveId" clId="{16C89889-BC46-4C97-AD19-BC08CF3E5AA2}" dt="2018-11-30T08:04:33.346" v="3934" actId="1076"/>
          <ac:picMkLst>
            <pc:docMk/>
            <pc:sldMk cId="3125067066" sldId="325"/>
            <ac:picMk id="7" creationId="{BE690DDE-61E3-4DB1-B4DC-51F585854127}"/>
          </ac:picMkLst>
        </pc:picChg>
        <pc:picChg chg="mod">
          <ac:chgData name="孙 浩翔" userId="1736b7840dc2d24c" providerId="LiveId" clId="{16C89889-BC46-4C97-AD19-BC08CF3E5AA2}" dt="2018-11-30T08:04:26.963" v="3932" actId="1076"/>
          <ac:picMkLst>
            <pc:docMk/>
            <pc:sldMk cId="3125067066" sldId="325"/>
            <ac:picMk id="8" creationId="{CA661F70-EF29-459A-B816-DD6530CEB885}"/>
          </ac:picMkLst>
        </pc:picChg>
      </pc:sldChg>
      <pc:sldChg chg="addSp modSp add">
        <pc:chgData name="孙 浩翔" userId="1736b7840dc2d24c" providerId="LiveId" clId="{16C89889-BC46-4C97-AD19-BC08CF3E5AA2}" dt="2018-11-30T08:28:16.235" v="5036" actId="20577"/>
        <pc:sldMkLst>
          <pc:docMk/>
          <pc:sldMk cId="4112370014" sldId="327"/>
        </pc:sldMkLst>
        <pc:spChg chg="mod">
          <ac:chgData name="孙 浩翔" userId="1736b7840dc2d24c" providerId="LiveId" clId="{16C89889-BC46-4C97-AD19-BC08CF3E5AA2}" dt="2018-11-30T08:24:24.959" v="4695" actId="1076"/>
          <ac:spMkLst>
            <pc:docMk/>
            <pc:sldMk cId="4112370014" sldId="327"/>
            <ac:spMk id="5" creationId="{EC850354-8959-4EBE-95AA-C4DC202895C3}"/>
          </ac:spMkLst>
        </pc:spChg>
        <pc:spChg chg="add mod">
          <ac:chgData name="孙 浩翔" userId="1736b7840dc2d24c" providerId="LiveId" clId="{16C89889-BC46-4C97-AD19-BC08CF3E5AA2}" dt="2018-11-30T08:26:07.164" v="4952"/>
          <ac:spMkLst>
            <pc:docMk/>
            <pc:sldMk cId="4112370014" sldId="327"/>
            <ac:spMk id="21" creationId="{F7C72FA8-32DE-4D5D-9470-49B3717FCC09}"/>
          </ac:spMkLst>
        </pc:spChg>
        <pc:spChg chg="mod">
          <ac:chgData name="孙 浩翔" userId="1736b7840dc2d24c" providerId="LiveId" clId="{16C89889-BC46-4C97-AD19-BC08CF3E5AA2}" dt="2018-11-30T08:24:24.959" v="4695" actId="1076"/>
          <ac:spMkLst>
            <pc:docMk/>
            <pc:sldMk cId="4112370014" sldId="327"/>
            <ac:spMk id="23" creationId="{B5132AC0-0DC6-4EF8-8039-B4D9BCF4BD5E}"/>
          </ac:spMkLst>
        </pc:spChg>
        <pc:spChg chg="mod">
          <ac:chgData name="孙 浩翔" userId="1736b7840dc2d24c" providerId="LiveId" clId="{16C89889-BC46-4C97-AD19-BC08CF3E5AA2}" dt="2018-11-30T08:14:02.797" v="4173" actId="1076"/>
          <ac:spMkLst>
            <pc:docMk/>
            <pc:sldMk cId="4112370014" sldId="327"/>
            <ac:spMk id="40" creationId="{00000000-0000-0000-0000-000000000000}"/>
          </ac:spMkLst>
        </pc:spChg>
        <pc:spChg chg="mod">
          <ac:chgData name="孙 浩翔" userId="1736b7840dc2d24c" providerId="LiveId" clId="{16C89889-BC46-4C97-AD19-BC08CF3E5AA2}" dt="2018-11-30T08:28:10.370" v="5023" actId="6549"/>
          <ac:spMkLst>
            <pc:docMk/>
            <pc:sldMk cId="4112370014" sldId="327"/>
            <ac:spMk id="46" creationId="{27A59162-90F5-4C86-8097-1DCEDA9F5424}"/>
          </ac:spMkLst>
        </pc:spChg>
        <pc:spChg chg="mod">
          <ac:chgData name="孙 浩翔" userId="1736b7840dc2d24c" providerId="LiveId" clId="{16C89889-BC46-4C97-AD19-BC08CF3E5AA2}" dt="2018-11-30T08:28:16.235" v="5036" actId="20577"/>
          <ac:spMkLst>
            <pc:docMk/>
            <pc:sldMk cId="4112370014" sldId="327"/>
            <ac:spMk id="47" creationId="{1190E735-C362-4054-BBA5-599BEEC59852}"/>
          </ac:spMkLst>
        </pc:spChg>
        <pc:picChg chg="mod modCrop">
          <ac:chgData name="孙 浩翔" userId="1736b7840dc2d24c" providerId="LiveId" clId="{16C89889-BC46-4C97-AD19-BC08CF3E5AA2}" dt="2018-11-30T08:24:24.959" v="4695" actId="1076"/>
          <ac:picMkLst>
            <pc:docMk/>
            <pc:sldMk cId="4112370014" sldId="327"/>
            <ac:picMk id="3" creationId="{8E0216FA-7E45-4BBA-9A7A-529B8D2F6BEE}"/>
          </ac:picMkLst>
        </pc:picChg>
        <pc:picChg chg="mod modCrop">
          <ac:chgData name="孙 浩翔" userId="1736b7840dc2d24c" providerId="LiveId" clId="{16C89889-BC46-4C97-AD19-BC08CF3E5AA2}" dt="2018-11-30T08:24:24.959" v="4695" actId="1076"/>
          <ac:picMkLst>
            <pc:docMk/>
            <pc:sldMk cId="4112370014" sldId="327"/>
            <ac:picMk id="4" creationId="{5CEB9D09-70ED-4A7D-93B7-4FBE2DEC8CD0}"/>
          </ac:picMkLst>
        </pc:picChg>
      </pc:sldChg>
      <pc:sldChg chg="addSp delSp modSp add">
        <pc:chgData name="孙 浩翔" userId="1736b7840dc2d24c" providerId="LiveId" clId="{16C89889-BC46-4C97-AD19-BC08CF3E5AA2}" dt="2018-11-30T08:28:01.025" v="5021" actId="948"/>
        <pc:sldMkLst>
          <pc:docMk/>
          <pc:sldMk cId="929986735" sldId="328"/>
        </pc:sldMkLst>
        <pc:spChg chg="mod">
          <ac:chgData name="孙 浩翔" userId="1736b7840dc2d24c" providerId="LiveId" clId="{16C89889-BC46-4C97-AD19-BC08CF3E5AA2}" dt="2018-11-30T08:08:49.059" v="4012" actId="1076"/>
          <ac:spMkLst>
            <pc:docMk/>
            <pc:sldMk cId="929986735" sldId="328"/>
            <ac:spMk id="6" creationId="{5BB0FDED-1831-48AF-A24B-DA34E06F206B}"/>
          </ac:spMkLst>
        </pc:spChg>
        <pc:spChg chg="mod">
          <ac:chgData name="孙 浩翔" userId="1736b7840dc2d24c" providerId="LiveId" clId="{16C89889-BC46-4C97-AD19-BC08CF3E5AA2}" dt="2018-11-30T08:27:53.425" v="5020" actId="1076"/>
          <ac:spMkLst>
            <pc:docMk/>
            <pc:sldMk cId="929986735" sldId="328"/>
            <ac:spMk id="9" creationId="{178D6A4E-D382-46C1-9174-2BDBA8C59CAA}"/>
          </ac:spMkLst>
        </pc:spChg>
        <pc:spChg chg="mod">
          <ac:chgData name="孙 浩翔" userId="1736b7840dc2d24c" providerId="LiveId" clId="{16C89889-BC46-4C97-AD19-BC08CF3E5AA2}" dt="2018-11-30T08:27:53.425" v="5020" actId="1076"/>
          <ac:spMkLst>
            <pc:docMk/>
            <pc:sldMk cId="929986735" sldId="328"/>
            <ac:spMk id="10" creationId="{1D79D77A-EB1C-4850-8CFC-6B0CAA4E8ADB}"/>
          </ac:spMkLst>
        </pc:spChg>
        <pc:spChg chg="add mod">
          <ac:chgData name="孙 浩翔" userId="1736b7840dc2d24c" providerId="LiveId" clId="{16C89889-BC46-4C97-AD19-BC08CF3E5AA2}" dt="2018-11-30T08:09:56.866" v="4080"/>
          <ac:spMkLst>
            <pc:docMk/>
            <pc:sldMk cId="929986735" sldId="328"/>
            <ac:spMk id="22" creationId="{974FC0DE-E307-4871-AB33-DB69AB0D4226}"/>
          </ac:spMkLst>
        </pc:spChg>
        <pc:spChg chg="add del mod">
          <ac:chgData name="孙 浩翔" userId="1736b7840dc2d24c" providerId="LiveId" clId="{16C89889-BC46-4C97-AD19-BC08CF3E5AA2}" dt="2018-11-30T08:10:48.525" v="4108"/>
          <ac:spMkLst>
            <pc:docMk/>
            <pc:sldMk cId="929986735" sldId="328"/>
            <ac:spMk id="23" creationId="{A952B432-E7F5-4A14-A3C2-35DE57E984CC}"/>
          </ac:spMkLst>
        </pc:spChg>
        <pc:spChg chg="mod">
          <ac:chgData name="孙 浩翔" userId="1736b7840dc2d24c" providerId="LiveId" clId="{16C89889-BC46-4C97-AD19-BC08CF3E5AA2}" dt="2018-11-30T08:27:53.425" v="5020" actId="1076"/>
          <ac:spMkLst>
            <pc:docMk/>
            <pc:sldMk cId="929986735" sldId="328"/>
            <ac:spMk id="27" creationId="{9049297F-C878-44A1-851E-F566B072ABF9}"/>
          </ac:spMkLst>
        </pc:spChg>
        <pc:spChg chg="mod">
          <ac:chgData name="孙 浩翔" userId="1736b7840dc2d24c" providerId="LiveId" clId="{16C89889-BC46-4C97-AD19-BC08CF3E5AA2}" dt="2018-11-30T08:28:01.025" v="5021" actId="948"/>
          <ac:spMkLst>
            <pc:docMk/>
            <pc:sldMk cId="929986735" sldId="328"/>
            <ac:spMk id="28" creationId="{71BF81B4-A8D3-4F0B-9F0C-AF1D381E940A}"/>
          </ac:spMkLst>
        </pc:spChg>
        <pc:spChg chg="mod">
          <ac:chgData name="孙 浩翔" userId="1736b7840dc2d24c" providerId="LiveId" clId="{16C89889-BC46-4C97-AD19-BC08CF3E5AA2}" dt="2018-11-30T08:27:27.394" v="5012" actId="6549"/>
          <ac:spMkLst>
            <pc:docMk/>
            <pc:sldMk cId="929986735" sldId="328"/>
            <ac:spMk id="46" creationId="{27A59162-90F5-4C86-8097-1DCEDA9F5424}"/>
          </ac:spMkLst>
        </pc:spChg>
        <pc:spChg chg="mod">
          <ac:chgData name="孙 浩翔" userId="1736b7840dc2d24c" providerId="LiveId" clId="{16C89889-BC46-4C97-AD19-BC08CF3E5AA2}" dt="2018-11-30T08:27:31.418" v="5019" actId="20577"/>
          <ac:spMkLst>
            <pc:docMk/>
            <pc:sldMk cId="929986735" sldId="328"/>
            <ac:spMk id="47" creationId="{1190E735-C362-4054-BBA5-599BEEC59852}"/>
          </ac:spMkLst>
        </pc:spChg>
      </pc:sldChg>
      <pc:sldChg chg="addSp modSp add">
        <pc:chgData name="孙 浩翔" userId="1736b7840dc2d24c" providerId="LiveId" clId="{16C89889-BC46-4C97-AD19-BC08CF3E5AA2}" dt="2018-11-30T08:32:35.763" v="5697" actId="6549"/>
        <pc:sldMkLst>
          <pc:docMk/>
          <pc:sldMk cId="4122911960" sldId="329"/>
        </pc:sldMkLst>
        <pc:spChg chg="add mod">
          <ac:chgData name="孙 浩翔" userId="1736b7840dc2d24c" providerId="LiveId" clId="{16C89889-BC46-4C97-AD19-BC08CF3E5AA2}" dt="2018-11-30T08:29:44.032" v="5383" actId="1076"/>
          <ac:spMkLst>
            <pc:docMk/>
            <pc:sldMk cId="4122911960" sldId="329"/>
            <ac:spMk id="18" creationId="{DBBFD677-A888-4F42-AB1C-973277C630A2}"/>
          </ac:spMkLst>
        </pc:spChg>
        <pc:spChg chg="mod">
          <ac:chgData name="孙 浩翔" userId="1736b7840dc2d24c" providerId="LiveId" clId="{16C89889-BC46-4C97-AD19-BC08CF3E5AA2}" dt="2018-11-30T08:32:31.028" v="5690" actId="6549"/>
          <ac:spMkLst>
            <pc:docMk/>
            <pc:sldMk cId="4122911960" sldId="329"/>
            <ac:spMk id="46" creationId="{27A59162-90F5-4C86-8097-1DCEDA9F5424}"/>
          </ac:spMkLst>
        </pc:spChg>
        <pc:spChg chg="mod">
          <ac:chgData name="孙 浩翔" userId="1736b7840dc2d24c" providerId="LiveId" clId="{16C89889-BC46-4C97-AD19-BC08CF3E5AA2}" dt="2018-11-30T08:32:35.763" v="5697" actId="6549"/>
          <ac:spMkLst>
            <pc:docMk/>
            <pc:sldMk cId="4122911960" sldId="329"/>
            <ac:spMk id="47" creationId="{1190E735-C362-4054-BBA5-599BEEC59852}"/>
          </ac:spMkLst>
        </pc:spChg>
        <pc:picChg chg="mod">
          <ac:chgData name="孙 浩翔" userId="1736b7840dc2d24c" providerId="LiveId" clId="{16C89889-BC46-4C97-AD19-BC08CF3E5AA2}" dt="2018-11-30T08:24:40.191" v="4697" actId="1076"/>
          <ac:picMkLst>
            <pc:docMk/>
            <pc:sldMk cId="4122911960" sldId="329"/>
            <ac:picMk id="7" creationId="{4938A283-84AF-40BE-A86F-1BD4C7E1C3AE}"/>
          </ac:picMkLst>
        </pc:picChg>
      </pc:sldChg>
      <pc:sldChg chg="addSp modSp add">
        <pc:chgData name="孙 浩翔" userId="1736b7840dc2d24c" providerId="LiveId" clId="{16C89889-BC46-4C97-AD19-BC08CF3E5AA2}" dt="2018-11-30T08:32:42.092" v="5707" actId="6549"/>
        <pc:sldMkLst>
          <pc:docMk/>
          <pc:sldMk cId="74196980" sldId="330"/>
        </pc:sldMkLst>
        <pc:spChg chg="add mod">
          <ac:chgData name="孙 浩翔" userId="1736b7840dc2d24c" providerId="LiveId" clId="{16C89889-BC46-4C97-AD19-BC08CF3E5AA2}" dt="2018-11-30T08:32:10.977" v="5687" actId="1076"/>
          <ac:spMkLst>
            <pc:docMk/>
            <pc:sldMk cId="74196980" sldId="330"/>
            <ac:spMk id="29" creationId="{6C38BA14-F84F-4978-BB1C-58F0836E8BAF}"/>
          </ac:spMkLst>
        </pc:spChg>
        <pc:spChg chg="mod">
          <ac:chgData name="孙 浩翔" userId="1736b7840dc2d24c" providerId="LiveId" clId="{16C89889-BC46-4C97-AD19-BC08CF3E5AA2}" dt="2018-11-30T08:32:38.837" v="5700"/>
          <ac:spMkLst>
            <pc:docMk/>
            <pc:sldMk cId="74196980" sldId="330"/>
            <ac:spMk id="46" creationId="{27A59162-90F5-4C86-8097-1DCEDA9F5424}"/>
          </ac:spMkLst>
        </pc:spChg>
        <pc:spChg chg="mod">
          <ac:chgData name="孙 浩翔" userId="1736b7840dc2d24c" providerId="LiveId" clId="{16C89889-BC46-4C97-AD19-BC08CF3E5AA2}" dt="2018-11-30T08:32:42.092" v="5707" actId="6549"/>
          <ac:spMkLst>
            <pc:docMk/>
            <pc:sldMk cId="74196980" sldId="330"/>
            <ac:spMk id="47" creationId="{1190E735-C362-4054-BBA5-599BEEC59852}"/>
          </ac:spMkLst>
        </pc:spChg>
        <pc:grpChg chg="add mod">
          <ac:chgData name="孙 浩翔" userId="1736b7840dc2d24c" providerId="LiveId" clId="{16C89889-BC46-4C97-AD19-BC08CF3E5AA2}" dt="2018-11-30T08:30:14.137" v="5389" actId="1076"/>
          <ac:grpSpMkLst>
            <pc:docMk/>
            <pc:sldMk cId="74196980" sldId="330"/>
            <ac:grpSpMk id="7" creationId="{B82D4D7E-8A4E-42BA-ACD3-5726C7114183}"/>
          </ac:grpSpMkLst>
        </pc:grpChg>
        <pc:grpChg chg="mod">
          <ac:chgData name="孙 浩翔" userId="1736b7840dc2d24c" providerId="LiveId" clId="{16C89889-BC46-4C97-AD19-BC08CF3E5AA2}" dt="2018-11-30T08:30:03.721" v="5385" actId="1076"/>
          <ac:grpSpMkLst>
            <pc:docMk/>
            <pc:sldMk cId="74196980" sldId="330"/>
            <ac:grpSpMk id="9" creationId="{96A5DE65-200B-44A3-A5A8-CBC04495AEF3}"/>
          </ac:grpSpMkLst>
        </pc:grpChg>
        <pc:grpChg chg="mod">
          <ac:chgData name="孙 浩翔" userId="1736b7840dc2d24c" providerId="LiveId" clId="{16C89889-BC46-4C97-AD19-BC08CF3E5AA2}" dt="2018-11-30T08:30:06.754" v="5387" actId="1076"/>
          <ac:grpSpMkLst>
            <pc:docMk/>
            <pc:sldMk cId="74196980" sldId="330"/>
            <ac:grpSpMk id="44" creationId="{5FA9DBEA-2114-4DDC-BC9D-E087E6B54588}"/>
          </ac:grpSpMkLst>
        </pc:grpChg>
        <pc:picChg chg="mod">
          <ac:chgData name="孙 浩翔" userId="1736b7840dc2d24c" providerId="LiveId" clId="{16C89889-BC46-4C97-AD19-BC08CF3E5AA2}" dt="2018-11-30T08:30:11.633" v="5388" actId="164"/>
          <ac:picMkLst>
            <pc:docMk/>
            <pc:sldMk cId="74196980" sldId="330"/>
            <ac:picMk id="10" creationId="{83AD286C-C9CB-4DDC-893B-0B6C853818F6}"/>
          </ac:picMkLst>
        </pc:picChg>
        <pc:picChg chg="mod">
          <ac:chgData name="孙 浩翔" userId="1736b7840dc2d24c" providerId="LiveId" clId="{16C89889-BC46-4C97-AD19-BC08CF3E5AA2}" dt="2018-11-30T08:30:11.633" v="5388" actId="164"/>
          <ac:picMkLst>
            <pc:docMk/>
            <pc:sldMk cId="74196980" sldId="330"/>
            <ac:picMk id="11" creationId="{5669C2F2-51FE-44E4-8FE1-FE8E2FE6FEF7}"/>
          </ac:picMkLst>
        </pc:picChg>
        <pc:picChg chg="mod">
          <ac:chgData name="孙 浩翔" userId="1736b7840dc2d24c" providerId="LiveId" clId="{16C89889-BC46-4C97-AD19-BC08CF3E5AA2}" dt="2018-11-30T08:30:11.633" v="5388" actId="164"/>
          <ac:picMkLst>
            <pc:docMk/>
            <pc:sldMk cId="74196980" sldId="330"/>
            <ac:picMk id="12" creationId="{A3C822FD-5CFD-4919-84B8-ACD8CC8E3249}"/>
          </ac:picMkLst>
        </pc:picChg>
        <pc:picChg chg="mod">
          <ac:chgData name="孙 浩翔" userId="1736b7840dc2d24c" providerId="LiveId" clId="{16C89889-BC46-4C97-AD19-BC08CF3E5AA2}" dt="2018-11-30T08:30:11.633" v="5388" actId="164"/>
          <ac:picMkLst>
            <pc:docMk/>
            <pc:sldMk cId="74196980" sldId="330"/>
            <ac:picMk id="13" creationId="{A97FD990-B47A-4A7F-B971-A32FB8BAE82B}"/>
          </ac:picMkLst>
        </pc:picChg>
        <pc:picChg chg="mod">
          <ac:chgData name="孙 浩翔" userId="1736b7840dc2d24c" providerId="LiveId" clId="{16C89889-BC46-4C97-AD19-BC08CF3E5AA2}" dt="2018-11-30T08:30:11.633" v="5388" actId="164"/>
          <ac:picMkLst>
            <pc:docMk/>
            <pc:sldMk cId="74196980" sldId="330"/>
            <ac:picMk id="14" creationId="{A9A0D082-4E1E-485B-8F00-1078349DE1E7}"/>
          </ac:picMkLst>
        </pc:picChg>
      </pc:sldChg>
    </pc:docChg>
  </pc:docChgLst>
  <pc:docChgLst>
    <pc:chgData name="浩翔 孙" userId="1736b7840dc2d24c" providerId="LiveId" clId="{16C89889-BC46-4C97-AD19-BC08CF3E5AA2}"/>
    <pc:docChg chg="undo custSel addSld delSld modSld sldOrd">
      <pc:chgData name="浩翔 孙" userId="1736b7840dc2d24c" providerId="LiveId" clId="{16C89889-BC46-4C97-AD19-BC08CF3E5AA2}" dt="2018-12-21T05:20:42.545" v="10448" actId="20577"/>
      <pc:docMkLst>
        <pc:docMk/>
      </pc:docMkLst>
      <pc:sldChg chg="modSp">
        <pc:chgData name="浩翔 孙" userId="1736b7840dc2d24c" providerId="LiveId" clId="{16C89889-BC46-4C97-AD19-BC08CF3E5AA2}" dt="2018-12-13T12:29:57.341" v="5248"/>
        <pc:sldMkLst>
          <pc:docMk/>
          <pc:sldMk cId="2083062348" sldId="257"/>
        </pc:sldMkLst>
        <pc:spChg chg="mod">
          <ac:chgData name="浩翔 孙" userId="1736b7840dc2d24c" providerId="LiveId" clId="{16C89889-BC46-4C97-AD19-BC08CF3E5AA2}" dt="2018-12-11T09:18:33.265" v="5070"/>
          <ac:spMkLst>
            <pc:docMk/>
            <pc:sldMk cId="2083062348" sldId="257"/>
            <ac:spMk id="15" creationId="{29AD7B9D-E5FC-48AE-B9D2-A5AA901BAC08}"/>
          </ac:spMkLst>
        </pc:spChg>
        <pc:spChg chg="mod">
          <ac:chgData name="浩翔 孙" userId="1736b7840dc2d24c" providerId="LiveId" clId="{16C89889-BC46-4C97-AD19-BC08CF3E5AA2}" dt="2018-12-11T09:18:05.204" v="5061" actId="20577"/>
          <ac:spMkLst>
            <pc:docMk/>
            <pc:sldMk cId="2083062348" sldId="257"/>
            <ac:spMk id="26" creationId="{00000000-0000-0000-0000-000000000000}"/>
          </ac:spMkLst>
        </pc:spChg>
        <pc:spChg chg="mod">
          <ac:chgData name="浩翔 孙" userId="1736b7840dc2d24c" providerId="LiveId" clId="{16C89889-BC46-4C97-AD19-BC08CF3E5AA2}" dt="2018-12-11T09:18:00.025" v="5049"/>
          <ac:spMkLst>
            <pc:docMk/>
            <pc:sldMk cId="2083062348" sldId="257"/>
            <ac:spMk id="27" creationId="{00000000-0000-0000-0000-000000000000}"/>
          </ac:spMkLst>
        </pc:spChg>
        <pc:spChg chg="mod">
          <ac:chgData name="浩翔 孙" userId="1736b7840dc2d24c" providerId="LiveId" clId="{16C89889-BC46-4C97-AD19-BC08CF3E5AA2}" dt="2018-12-13T12:29:57.341" v="5248"/>
          <ac:spMkLst>
            <pc:docMk/>
            <pc:sldMk cId="2083062348" sldId="257"/>
            <ac:spMk id="48" creationId="{79F7BA92-994A-4B55-A711-CFFA3D105A96}"/>
          </ac:spMkLst>
        </pc:spChg>
        <pc:grpChg chg="mod">
          <ac:chgData name="浩翔 孙" userId="1736b7840dc2d24c" providerId="LiveId" clId="{16C89889-BC46-4C97-AD19-BC08CF3E5AA2}" dt="2018-12-11T09:18:33.250" v="5069"/>
          <ac:grpSpMkLst>
            <pc:docMk/>
            <pc:sldMk cId="2083062348" sldId="257"/>
            <ac:grpSpMk id="4" creationId="{7D582D7C-06B3-45D5-A019-8E7277E981B7}"/>
          </ac:grpSpMkLst>
        </pc:grpChg>
      </pc:sldChg>
      <pc:sldChg chg="modSp">
        <pc:chgData name="浩翔 孙" userId="1736b7840dc2d24c" providerId="LiveId" clId="{16C89889-BC46-4C97-AD19-BC08CF3E5AA2}" dt="2018-12-11T09:18:25.378" v="5065" actId="14100"/>
        <pc:sldMkLst>
          <pc:docMk/>
          <pc:sldMk cId="2159439302" sldId="258"/>
        </pc:sldMkLst>
        <pc:spChg chg="mod">
          <ac:chgData name="浩翔 孙" userId="1736b7840dc2d24c" providerId="LiveId" clId="{16C89889-BC46-4C97-AD19-BC08CF3E5AA2}" dt="2018-12-11T09:18:25.378" v="5065" actId="14100"/>
          <ac:spMkLst>
            <pc:docMk/>
            <pc:sldMk cId="2159439302" sldId="258"/>
            <ac:spMk id="3" creationId="{00000000-0000-0000-0000-000000000000}"/>
          </ac:spMkLst>
        </pc:spChg>
        <pc:spChg chg="mod">
          <ac:chgData name="浩翔 孙" userId="1736b7840dc2d24c" providerId="LiveId" clId="{16C89889-BC46-4C97-AD19-BC08CF3E5AA2}" dt="2018-12-11T09:18:19.280" v="5064"/>
          <ac:spMkLst>
            <pc:docMk/>
            <pc:sldMk cId="2159439302" sldId="258"/>
            <ac:spMk id="35" creationId="{00000000-0000-0000-0000-000000000000}"/>
          </ac:spMkLst>
        </pc:spChg>
      </pc:sldChg>
      <pc:sldChg chg="addSp delSp modSp">
        <pc:chgData name="浩翔 孙" userId="1736b7840dc2d24c" providerId="LiveId" clId="{16C89889-BC46-4C97-AD19-BC08CF3E5AA2}" dt="2018-12-11T09:21:31.146" v="5156" actId="6549"/>
        <pc:sldMkLst>
          <pc:docMk/>
          <pc:sldMk cId="2605518492" sldId="264"/>
        </pc:sldMkLst>
        <pc:spChg chg="add mod">
          <ac:chgData name="浩翔 孙" userId="1736b7840dc2d24c" providerId="LiveId" clId="{16C89889-BC46-4C97-AD19-BC08CF3E5AA2}" dt="2018-12-04T12:05:06.988" v="1548"/>
          <ac:spMkLst>
            <pc:docMk/>
            <pc:sldMk cId="2605518492" sldId="264"/>
            <ac:spMk id="2" creationId="{1D7F838D-6C74-4A54-92A1-F3363578E1ED}"/>
          </ac:spMkLst>
        </pc:spChg>
        <pc:spChg chg="add mod">
          <ac:chgData name="浩翔 孙" userId="1736b7840dc2d24c" providerId="LiveId" clId="{16C89889-BC46-4C97-AD19-BC08CF3E5AA2}" dt="2018-12-04T12:12:50.300" v="1872" actId="1076"/>
          <ac:spMkLst>
            <pc:docMk/>
            <pc:sldMk cId="2605518492" sldId="264"/>
            <ac:spMk id="3" creationId="{1FA6CB01-D8EA-4666-BBD7-BE594E8C8EAD}"/>
          </ac:spMkLst>
        </pc:spChg>
        <pc:spChg chg="add del mod">
          <ac:chgData name="浩翔 孙" userId="1736b7840dc2d24c" providerId="LiveId" clId="{16C89889-BC46-4C97-AD19-BC08CF3E5AA2}" dt="2018-12-04T13:15:51.514" v="1969"/>
          <ac:spMkLst>
            <pc:docMk/>
            <pc:sldMk cId="2605518492" sldId="264"/>
            <ac:spMk id="4" creationId="{D6197E25-E3EC-4E32-904A-E89E50E392EE}"/>
          </ac:spMkLst>
        </pc:spChg>
        <pc:spChg chg="add del mod">
          <ac:chgData name="浩翔 孙" userId="1736b7840dc2d24c" providerId="LiveId" clId="{16C89889-BC46-4C97-AD19-BC08CF3E5AA2}" dt="2018-12-04T13:17:07.962" v="2053"/>
          <ac:spMkLst>
            <pc:docMk/>
            <pc:sldMk cId="2605518492" sldId="264"/>
            <ac:spMk id="5" creationId="{D89CFC90-9145-474C-9CBE-15A4AE358FF5}"/>
          </ac:spMkLst>
        </pc:spChg>
        <pc:spChg chg="add del mod">
          <ac:chgData name="浩翔 孙" userId="1736b7840dc2d24c" providerId="LiveId" clId="{16C89889-BC46-4C97-AD19-BC08CF3E5AA2}" dt="2018-12-04T13:18:46.613" v="2101"/>
          <ac:spMkLst>
            <pc:docMk/>
            <pc:sldMk cId="2605518492" sldId="264"/>
            <ac:spMk id="6" creationId="{6267E325-9AC9-4B74-8B15-294836DD0E5F}"/>
          </ac:spMkLst>
        </pc:spChg>
        <pc:spChg chg="add del mod">
          <ac:chgData name="浩翔 孙" userId="1736b7840dc2d24c" providerId="LiveId" clId="{16C89889-BC46-4C97-AD19-BC08CF3E5AA2}" dt="2018-12-04T13:22:53.718" v="2246"/>
          <ac:spMkLst>
            <pc:docMk/>
            <pc:sldMk cId="2605518492" sldId="264"/>
            <ac:spMk id="7" creationId="{011D4116-D2A5-403C-9E17-1598DAE9A7DC}"/>
          </ac:spMkLst>
        </pc:spChg>
        <pc:spChg chg="add mod">
          <ac:chgData name="浩翔 孙" userId="1736b7840dc2d24c" providerId="LiveId" clId="{16C89889-BC46-4C97-AD19-BC08CF3E5AA2}" dt="2018-12-04T13:26:27.114" v="2301" actId="1076"/>
          <ac:spMkLst>
            <pc:docMk/>
            <pc:sldMk cId="2605518492" sldId="264"/>
            <ac:spMk id="8" creationId="{595D0660-466D-414F-8A14-730EC50C7F24}"/>
          </ac:spMkLst>
        </pc:spChg>
        <pc:spChg chg="add del mod">
          <ac:chgData name="浩翔 孙" userId="1736b7840dc2d24c" providerId="LiveId" clId="{16C89889-BC46-4C97-AD19-BC08CF3E5AA2}" dt="2018-12-04T13:24:12.139" v="2265"/>
          <ac:spMkLst>
            <pc:docMk/>
            <pc:sldMk cId="2605518492" sldId="264"/>
            <ac:spMk id="9" creationId="{E7C0FDA6-6E16-4BF6-9944-0B9F40B5FA0B}"/>
          </ac:spMkLst>
        </pc:spChg>
        <pc:spChg chg="add del">
          <ac:chgData name="浩翔 孙" userId="1736b7840dc2d24c" providerId="LiveId" clId="{16C89889-BC46-4C97-AD19-BC08CF3E5AA2}" dt="2018-12-04T13:24:14.796" v="2267"/>
          <ac:spMkLst>
            <pc:docMk/>
            <pc:sldMk cId="2605518492" sldId="264"/>
            <ac:spMk id="10" creationId="{7CEB3E85-8E74-4B60-868C-6AC0CA953442}"/>
          </ac:spMkLst>
        </pc:spChg>
        <pc:spChg chg="add del mod">
          <ac:chgData name="浩翔 孙" userId="1736b7840dc2d24c" providerId="LiveId" clId="{16C89889-BC46-4C97-AD19-BC08CF3E5AA2}" dt="2018-12-04T13:24:48.726" v="2275"/>
          <ac:spMkLst>
            <pc:docMk/>
            <pc:sldMk cId="2605518492" sldId="264"/>
            <ac:spMk id="11" creationId="{A4A8DE59-B8BD-4545-8E72-B1461FACEE9A}"/>
          </ac:spMkLst>
        </pc:spChg>
        <pc:spChg chg="add del mod">
          <ac:chgData name="浩翔 孙" userId="1736b7840dc2d24c" providerId="LiveId" clId="{16C89889-BC46-4C97-AD19-BC08CF3E5AA2}" dt="2018-12-04T13:24:51.399" v="2279"/>
          <ac:spMkLst>
            <pc:docMk/>
            <pc:sldMk cId="2605518492" sldId="264"/>
            <ac:spMk id="12" creationId="{E66719AA-2E96-452A-BEC2-3646D053874F}"/>
          </ac:spMkLst>
        </pc:spChg>
        <pc:spChg chg="mod">
          <ac:chgData name="浩翔 孙" userId="1736b7840dc2d24c" providerId="LiveId" clId="{16C89889-BC46-4C97-AD19-BC08CF3E5AA2}" dt="2018-12-11T09:21:31.146" v="5156" actId="6549"/>
          <ac:spMkLst>
            <pc:docMk/>
            <pc:sldMk cId="2605518492" sldId="264"/>
            <ac:spMk id="46" creationId="{0EE1FE46-CD58-444F-9CA7-7908AB1900B7}"/>
          </ac:spMkLst>
        </pc:spChg>
        <pc:spChg chg="mod">
          <ac:chgData name="浩翔 孙" userId="1736b7840dc2d24c" providerId="LiveId" clId="{16C89889-BC46-4C97-AD19-BC08CF3E5AA2}" dt="2018-12-04T02:39:23.447" v="928" actId="20577"/>
          <ac:spMkLst>
            <pc:docMk/>
            <pc:sldMk cId="2605518492" sldId="264"/>
            <ac:spMk id="47" creationId="{A550535F-373F-4962-8EE5-11A4AE6E9C30}"/>
          </ac:spMkLst>
        </pc:spChg>
        <pc:spChg chg="del">
          <ac:chgData name="浩翔 孙" userId="1736b7840dc2d24c" providerId="LiveId" clId="{16C89889-BC46-4C97-AD19-BC08CF3E5AA2}" dt="2018-12-04T02:39:27.057" v="930" actId="478"/>
          <ac:spMkLst>
            <pc:docMk/>
            <pc:sldMk cId="2605518492" sldId="264"/>
            <ac:spMk id="48" creationId="{E692428B-653E-4023-B84B-8C9E2565C08B}"/>
          </ac:spMkLst>
        </pc:spChg>
        <pc:spChg chg="add mod">
          <ac:chgData name="浩翔 孙" userId="1736b7840dc2d24c" providerId="LiveId" clId="{16C89889-BC46-4C97-AD19-BC08CF3E5AA2}" dt="2018-12-04T13:29:17.468" v="2401"/>
          <ac:spMkLst>
            <pc:docMk/>
            <pc:sldMk cId="2605518492" sldId="264"/>
            <ac:spMk id="58" creationId="{9F4AB8BD-0A96-4FC1-8291-3BFEA15EDD95}"/>
          </ac:spMkLst>
        </pc:spChg>
        <pc:spChg chg="del">
          <ac:chgData name="浩翔 孙" userId="1736b7840dc2d24c" providerId="LiveId" clId="{16C89889-BC46-4C97-AD19-BC08CF3E5AA2}" dt="2018-12-04T02:39:26.273" v="929" actId="478"/>
          <ac:spMkLst>
            <pc:docMk/>
            <pc:sldMk cId="2605518492" sldId="264"/>
            <ac:spMk id="99" creationId="{626B458B-705D-4F6B-BB90-0635F139CFC6}"/>
          </ac:spMkLst>
        </pc:spChg>
        <pc:grpChg chg="del">
          <ac:chgData name="浩翔 孙" userId="1736b7840dc2d24c" providerId="LiveId" clId="{16C89889-BC46-4C97-AD19-BC08CF3E5AA2}" dt="2018-12-04T02:39:27.617" v="931" actId="478"/>
          <ac:grpSpMkLst>
            <pc:docMk/>
            <pc:sldMk cId="2605518492" sldId="264"/>
            <ac:grpSpMk id="76" creationId="{0C25B91A-CB8C-4FF1-9339-7F64786F8526}"/>
          </ac:grpSpMkLst>
        </pc:grpChg>
        <pc:grpChg chg="del">
          <ac:chgData name="浩翔 孙" userId="1736b7840dc2d24c" providerId="LiveId" clId="{16C89889-BC46-4C97-AD19-BC08CF3E5AA2}" dt="2018-12-04T02:39:28.738" v="932" actId="478"/>
          <ac:grpSpMkLst>
            <pc:docMk/>
            <pc:sldMk cId="2605518492" sldId="264"/>
            <ac:grpSpMk id="77" creationId="{32B07863-A21F-45C7-BD55-B5604588BD07}"/>
          </ac:grpSpMkLst>
        </pc:grpChg>
        <pc:cxnChg chg="mod">
          <ac:chgData name="浩翔 孙" userId="1736b7840dc2d24c" providerId="LiveId" clId="{16C89889-BC46-4C97-AD19-BC08CF3E5AA2}" dt="2018-12-04T02:39:27.617" v="931" actId="478"/>
          <ac:cxnSpMkLst>
            <pc:docMk/>
            <pc:sldMk cId="2605518492" sldId="264"/>
            <ac:cxnSpMk id="59" creationId="{55CE33E4-AAFF-4B24-A6F8-EE2B0C40288A}"/>
          </ac:cxnSpMkLst>
        </pc:cxnChg>
        <pc:cxnChg chg="mod">
          <ac:chgData name="浩翔 孙" userId="1736b7840dc2d24c" providerId="LiveId" clId="{16C89889-BC46-4C97-AD19-BC08CF3E5AA2}" dt="2018-12-04T02:39:28.738" v="932" actId="478"/>
          <ac:cxnSpMkLst>
            <pc:docMk/>
            <pc:sldMk cId="2605518492" sldId="264"/>
            <ac:cxnSpMk id="88" creationId="{3F822941-0DC3-4080-8B5D-D842D59393B5}"/>
          </ac:cxnSpMkLst>
        </pc:cxnChg>
      </pc:sldChg>
      <pc:sldChg chg="ord">
        <pc:chgData name="浩翔 孙" userId="1736b7840dc2d24c" providerId="LiveId" clId="{16C89889-BC46-4C97-AD19-BC08CF3E5AA2}" dt="2018-12-17T06:55:27.152" v="7871"/>
        <pc:sldMkLst>
          <pc:docMk/>
          <pc:sldMk cId="648571909" sldId="267"/>
        </pc:sldMkLst>
      </pc:sldChg>
      <pc:sldChg chg="modSp">
        <pc:chgData name="浩翔 孙" userId="1736b7840dc2d24c" providerId="LiveId" clId="{16C89889-BC46-4C97-AD19-BC08CF3E5AA2}" dt="2018-12-11T09:18:41.033" v="5072" actId="6549"/>
        <pc:sldMkLst>
          <pc:docMk/>
          <pc:sldMk cId="2460133729" sldId="269"/>
        </pc:sldMkLst>
        <pc:spChg chg="mod">
          <ac:chgData name="浩翔 孙" userId="1736b7840dc2d24c" providerId="LiveId" clId="{16C89889-BC46-4C97-AD19-BC08CF3E5AA2}" dt="2018-12-11T09:18:41.033" v="5072" actId="6549"/>
          <ac:spMkLst>
            <pc:docMk/>
            <pc:sldMk cId="2460133729" sldId="269"/>
            <ac:spMk id="30" creationId="{00000000-0000-0000-0000-000000000000}"/>
          </ac:spMkLst>
        </pc:spChg>
      </pc:sldChg>
      <pc:sldChg chg="modSp">
        <pc:chgData name="浩翔 孙" userId="1736b7840dc2d24c" providerId="LiveId" clId="{16C89889-BC46-4C97-AD19-BC08CF3E5AA2}" dt="2018-12-11T09:18:43.762" v="5074" actId="6549"/>
        <pc:sldMkLst>
          <pc:docMk/>
          <pc:sldMk cId="616482401" sldId="271"/>
        </pc:sldMkLst>
        <pc:spChg chg="mod">
          <ac:chgData name="浩翔 孙" userId="1736b7840dc2d24c" providerId="LiveId" clId="{16C89889-BC46-4C97-AD19-BC08CF3E5AA2}" dt="2018-12-11T09:18:43.762" v="5074" actId="6549"/>
          <ac:spMkLst>
            <pc:docMk/>
            <pc:sldMk cId="616482401" sldId="271"/>
            <ac:spMk id="30" creationId="{00000000-0000-0000-0000-000000000000}"/>
          </ac:spMkLst>
        </pc:spChg>
      </pc:sldChg>
      <pc:sldChg chg="modSp">
        <pc:chgData name="浩翔 孙" userId="1736b7840dc2d24c" providerId="LiveId" clId="{16C89889-BC46-4C97-AD19-BC08CF3E5AA2}" dt="2018-12-11T09:18:46.921" v="5076" actId="6549"/>
        <pc:sldMkLst>
          <pc:docMk/>
          <pc:sldMk cId="2160382150" sldId="272"/>
        </pc:sldMkLst>
        <pc:spChg chg="mod">
          <ac:chgData name="浩翔 孙" userId="1736b7840dc2d24c" providerId="LiveId" clId="{16C89889-BC46-4C97-AD19-BC08CF3E5AA2}" dt="2018-12-11T09:18:46.921" v="5076" actId="6549"/>
          <ac:spMkLst>
            <pc:docMk/>
            <pc:sldMk cId="2160382150" sldId="272"/>
            <ac:spMk id="22" creationId="{E4206760-801E-448C-8DF9-4460DAF6D80C}"/>
          </ac:spMkLst>
        </pc:spChg>
      </pc:sldChg>
      <pc:sldChg chg="addSp delSp modSp">
        <pc:chgData name="浩翔 孙" userId="1736b7840dc2d24c" providerId="LiveId" clId="{16C89889-BC46-4C97-AD19-BC08CF3E5AA2}" dt="2018-12-11T09:21:36.810" v="5160" actId="20577"/>
        <pc:sldMkLst>
          <pc:docMk/>
          <pc:sldMk cId="1084900601" sldId="274"/>
        </pc:sldMkLst>
        <pc:spChg chg="add del mod">
          <ac:chgData name="浩翔 孙" userId="1736b7840dc2d24c" providerId="LiveId" clId="{16C89889-BC46-4C97-AD19-BC08CF3E5AA2}" dt="2018-12-06T13:06:29.697" v="2849"/>
          <ac:spMkLst>
            <pc:docMk/>
            <pc:sldMk cId="1084900601" sldId="274"/>
            <ac:spMk id="2" creationId="{DC751BE1-D982-454D-9EE7-6651F9B25538}"/>
          </ac:spMkLst>
        </pc:spChg>
        <pc:spChg chg="add mod">
          <ac:chgData name="浩翔 孙" userId="1736b7840dc2d24c" providerId="LiveId" clId="{16C89889-BC46-4C97-AD19-BC08CF3E5AA2}" dt="2018-12-06T13:06:32.712" v="2851"/>
          <ac:spMkLst>
            <pc:docMk/>
            <pc:sldMk cId="1084900601" sldId="274"/>
            <ac:spMk id="4" creationId="{0527D55F-24EC-4C63-94C7-908C10FB9655}"/>
          </ac:spMkLst>
        </pc:spChg>
        <pc:spChg chg="add mod">
          <ac:chgData name="浩翔 孙" userId="1736b7840dc2d24c" providerId="LiveId" clId="{16C89889-BC46-4C97-AD19-BC08CF3E5AA2}" dt="2018-12-06T13:11:58.570" v="2923"/>
          <ac:spMkLst>
            <pc:docMk/>
            <pc:sldMk cId="1084900601" sldId="274"/>
            <ac:spMk id="6" creationId="{3C4C3F82-A8C6-4683-8432-9A849DB44F96}"/>
          </ac:spMkLst>
        </pc:spChg>
        <pc:spChg chg="add mod">
          <ac:chgData name="浩翔 孙" userId="1736b7840dc2d24c" providerId="LiveId" clId="{16C89889-BC46-4C97-AD19-BC08CF3E5AA2}" dt="2018-12-06T13:23:40.047" v="3183" actId="207"/>
          <ac:spMkLst>
            <pc:docMk/>
            <pc:sldMk cId="1084900601" sldId="274"/>
            <ac:spMk id="8" creationId="{9410D5EE-9B3F-460A-AA5D-F4C30DE65752}"/>
          </ac:spMkLst>
        </pc:spChg>
        <pc:spChg chg="add del mod">
          <ac:chgData name="浩翔 孙" userId="1736b7840dc2d24c" providerId="LiveId" clId="{16C89889-BC46-4C97-AD19-BC08CF3E5AA2}" dt="2018-12-06T13:23:21.405" v="3161"/>
          <ac:spMkLst>
            <pc:docMk/>
            <pc:sldMk cId="1084900601" sldId="274"/>
            <ac:spMk id="10" creationId="{0C6662F5-BA16-47EB-BE5A-49F7FD4A6ACF}"/>
          </ac:spMkLst>
        </pc:spChg>
        <pc:spChg chg="add del mod">
          <ac:chgData name="浩翔 孙" userId="1736b7840dc2d24c" providerId="LiveId" clId="{16C89889-BC46-4C97-AD19-BC08CF3E5AA2}" dt="2018-12-06T13:23:43.367" v="3186"/>
          <ac:spMkLst>
            <pc:docMk/>
            <pc:sldMk cId="1084900601" sldId="274"/>
            <ac:spMk id="11" creationId="{F0805419-CA58-4F4A-9D00-238017C71414}"/>
          </ac:spMkLst>
        </pc:spChg>
        <pc:spChg chg="add mod">
          <ac:chgData name="浩翔 孙" userId="1736b7840dc2d24c" providerId="LiveId" clId="{16C89889-BC46-4C97-AD19-BC08CF3E5AA2}" dt="2018-12-06T13:27:20.578" v="3479"/>
          <ac:spMkLst>
            <pc:docMk/>
            <pc:sldMk cId="1084900601" sldId="274"/>
            <ac:spMk id="31" creationId="{ED36A150-29DC-4840-8212-59B6FD1D61B4}"/>
          </ac:spMkLst>
        </pc:spChg>
        <pc:spChg chg="mod">
          <ac:chgData name="浩翔 孙" userId="1736b7840dc2d24c" providerId="LiveId" clId="{16C89889-BC46-4C97-AD19-BC08CF3E5AA2}" dt="2018-12-11T09:21:36.810" v="5160" actId="20577"/>
          <ac:spMkLst>
            <pc:docMk/>
            <pc:sldMk cId="1084900601" sldId="274"/>
            <ac:spMk id="46" creationId="{0EE1FE46-CD58-444F-9CA7-7908AB1900B7}"/>
          </ac:spMkLst>
        </pc:spChg>
        <pc:spChg chg="mod">
          <ac:chgData name="浩翔 孙" userId="1736b7840dc2d24c" providerId="LiveId" clId="{16C89889-BC46-4C97-AD19-BC08CF3E5AA2}" dt="2018-12-06T12:54:16.499" v="2418" actId="20577"/>
          <ac:spMkLst>
            <pc:docMk/>
            <pc:sldMk cId="1084900601" sldId="274"/>
            <ac:spMk id="47" creationId="{A550535F-373F-4962-8EE5-11A4AE6E9C30}"/>
          </ac:spMkLst>
        </pc:spChg>
        <pc:spChg chg="del">
          <ac:chgData name="浩翔 孙" userId="1736b7840dc2d24c" providerId="LiveId" clId="{16C89889-BC46-4C97-AD19-BC08CF3E5AA2}" dt="2018-12-06T12:54:23.565" v="2419" actId="478"/>
          <ac:spMkLst>
            <pc:docMk/>
            <pc:sldMk cId="1084900601" sldId="274"/>
            <ac:spMk id="48" creationId="{E692428B-653E-4023-B84B-8C9E2565C08B}"/>
          </ac:spMkLst>
        </pc:spChg>
        <pc:spChg chg="del">
          <ac:chgData name="浩翔 孙" userId="1736b7840dc2d24c" providerId="LiveId" clId="{16C89889-BC46-4C97-AD19-BC08CF3E5AA2}" dt="2018-12-06T12:54:25.938" v="2421" actId="478"/>
          <ac:spMkLst>
            <pc:docMk/>
            <pc:sldMk cId="1084900601" sldId="274"/>
            <ac:spMk id="96" creationId="{B6A9331F-E2A5-4E22-9DF9-1F3647011054}"/>
          </ac:spMkLst>
        </pc:spChg>
        <pc:grpChg chg="del">
          <ac:chgData name="浩翔 孙" userId="1736b7840dc2d24c" providerId="LiveId" clId="{16C89889-BC46-4C97-AD19-BC08CF3E5AA2}" dt="2018-12-06T12:54:24.475" v="2420" actId="478"/>
          <ac:grpSpMkLst>
            <pc:docMk/>
            <pc:sldMk cId="1084900601" sldId="274"/>
            <ac:grpSpMk id="30" creationId="{BC7F72D1-D08B-45B8-B14E-AD84F8AF6D4F}"/>
          </ac:grpSpMkLst>
        </pc:grpChg>
        <pc:cxnChg chg="mod">
          <ac:chgData name="浩翔 孙" userId="1736b7840dc2d24c" providerId="LiveId" clId="{16C89889-BC46-4C97-AD19-BC08CF3E5AA2}" dt="2018-12-06T12:54:24.475" v="2420" actId="478"/>
          <ac:cxnSpMkLst>
            <pc:docMk/>
            <pc:sldMk cId="1084900601" sldId="274"/>
            <ac:cxnSpMk id="16" creationId="{AEF5DC2E-130C-44AB-8FC4-7239E257EFEE}"/>
          </ac:cxnSpMkLst>
        </pc:cxnChg>
        <pc:cxnChg chg="mod">
          <ac:chgData name="浩翔 孙" userId="1736b7840dc2d24c" providerId="LiveId" clId="{16C89889-BC46-4C97-AD19-BC08CF3E5AA2}" dt="2018-12-06T12:54:24.475" v="2420" actId="478"/>
          <ac:cxnSpMkLst>
            <pc:docMk/>
            <pc:sldMk cId="1084900601" sldId="274"/>
            <ac:cxnSpMk id="19" creationId="{91BFBB2B-3B71-40FF-BF18-0CDFAA24BEA8}"/>
          </ac:cxnSpMkLst>
        </pc:cxnChg>
      </pc:sldChg>
      <pc:sldChg chg="addSp delSp modSp">
        <pc:chgData name="浩翔 孙" userId="1736b7840dc2d24c" providerId="LiveId" clId="{16C89889-BC46-4C97-AD19-BC08CF3E5AA2}" dt="2018-12-11T09:21:39.433" v="5162" actId="20577"/>
        <pc:sldMkLst>
          <pc:docMk/>
          <pc:sldMk cId="1181848064" sldId="275"/>
        </pc:sldMkLst>
        <pc:spChg chg="del">
          <ac:chgData name="浩翔 孙" userId="1736b7840dc2d24c" providerId="LiveId" clId="{16C89889-BC46-4C97-AD19-BC08CF3E5AA2}" dt="2018-12-06T13:28:01.399" v="3483" actId="478"/>
          <ac:spMkLst>
            <pc:docMk/>
            <pc:sldMk cId="1181848064" sldId="275"/>
            <ac:spMk id="2" creationId="{1C04960E-83AB-43BC-99A5-0BF906FC1917}"/>
          </ac:spMkLst>
        </pc:spChg>
        <pc:spChg chg="del">
          <ac:chgData name="浩翔 孙" userId="1736b7840dc2d24c" providerId="LiveId" clId="{16C89889-BC46-4C97-AD19-BC08CF3E5AA2}" dt="2018-12-06T13:27:59.519" v="3481" actId="478"/>
          <ac:spMkLst>
            <pc:docMk/>
            <pc:sldMk cId="1181848064" sldId="275"/>
            <ac:spMk id="3" creationId="{71B76031-5AE2-4A09-A7AE-505EF3CDA9C0}"/>
          </ac:spMkLst>
        </pc:spChg>
        <pc:spChg chg="add del">
          <ac:chgData name="浩翔 孙" userId="1736b7840dc2d24c" providerId="LiveId" clId="{16C89889-BC46-4C97-AD19-BC08CF3E5AA2}" dt="2018-12-06T13:33:54.556" v="4038"/>
          <ac:spMkLst>
            <pc:docMk/>
            <pc:sldMk cId="1181848064" sldId="275"/>
            <ac:spMk id="5" creationId="{CCA2362C-098E-4FFC-AB9F-08BAEF24ED23}"/>
          </ac:spMkLst>
        </pc:spChg>
        <pc:spChg chg="add del mod">
          <ac:chgData name="浩翔 孙" userId="1736b7840dc2d24c" providerId="LiveId" clId="{16C89889-BC46-4C97-AD19-BC08CF3E5AA2}" dt="2018-12-06T13:41:40.348" v="4457" actId="478"/>
          <ac:spMkLst>
            <pc:docMk/>
            <pc:sldMk cId="1181848064" sldId="275"/>
            <ac:spMk id="6" creationId="{98E90A34-5B46-478A-9336-4C8846FDED40}"/>
          </ac:spMkLst>
        </pc:spChg>
        <pc:spChg chg="add mod">
          <ac:chgData name="浩翔 孙" userId="1736b7840dc2d24c" providerId="LiveId" clId="{16C89889-BC46-4C97-AD19-BC08CF3E5AA2}" dt="2018-12-07T04:16:22.523" v="5034" actId="20577"/>
          <ac:spMkLst>
            <pc:docMk/>
            <pc:sldMk cId="1181848064" sldId="275"/>
            <ac:spMk id="17" creationId="{0C8351DA-EF8B-446A-82AF-FA25E6A47812}"/>
          </ac:spMkLst>
        </pc:spChg>
        <pc:spChg chg="add mod">
          <ac:chgData name="浩翔 孙" userId="1736b7840dc2d24c" providerId="LiveId" clId="{16C89889-BC46-4C97-AD19-BC08CF3E5AA2}" dt="2018-12-06T13:41:46.527" v="4459" actId="1076"/>
          <ac:spMkLst>
            <pc:docMk/>
            <pc:sldMk cId="1181848064" sldId="275"/>
            <ac:spMk id="21" creationId="{8D503A2D-2FF9-438B-B03E-E964B16917DB}"/>
          </ac:spMkLst>
        </pc:spChg>
        <pc:spChg chg="mod">
          <ac:chgData name="浩翔 孙" userId="1736b7840dc2d24c" providerId="LiveId" clId="{16C89889-BC46-4C97-AD19-BC08CF3E5AA2}" dt="2018-12-11T09:21:39.433" v="5162" actId="20577"/>
          <ac:spMkLst>
            <pc:docMk/>
            <pc:sldMk cId="1181848064" sldId="275"/>
            <ac:spMk id="36" creationId="{0E4DEBC2-6FAB-4B3C-8286-CBD877DB2DD5}"/>
          </ac:spMkLst>
        </pc:spChg>
        <pc:spChg chg="mod">
          <ac:chgData name="浩翔 孙" userId="1736b7840dc2d24c" providerId="LiveId" clId="{16C89889-BC46-4C97-AD19-BC08CF3E5AA2}" dt="2018-12-06T13:28:22.615" v="3498" actId="20577"/>
          <ac:spMkLst>
            <pc:docMk/>
            <pc:sldMk cId="1181848064" sldId="275"/>
            <ac:spMk id="37" creationId="{627DE03B-516C-44EF-BF88-DDD2B8EF2051}"/>
          </ac:spMkLst>
        </pc:spChg>
        <pc:spChg chg="del">
          <ac:chgData name="浩翔 孙" userId="1736b7840dc2d24c" providerId="LiveId" clId="{16C89889-BC46-4C97-AD19-BC08CF3E5AA2}" dt="2018-12-06T13:28:02.487" v="3484" actId="478"/>
          <ac:spMkLst>
            <pc:docMk/>
            <pc:sldMk cId="1181848064" sldId="275"/>
            <ac:spMk id="38" creationId="{533944B1-61CD-4EB9-98F9-204673EC73E7}"/>
          </ac:spMkLst>
        </pc:spChg>
        <pc:spChg chg="del">
          <ac:chgData name="浩翔 孙" userId="1736b7840dc2d24c" providerId="LiveId" clId="{16C89889-BC46-4C97-AD19-BC08CF3E5AA2}" dt="2018-12-06T13:27:58.375" v="3480" actId="478"/>
          <ac:spMkLst>
            <pc:docMk/>
            <pc:sldMk cId="1181848064" sldId="275"/>
            <ac:spMk id="40" creationId="{3B44CCE3-EBED-45CE-A80E-1997B053FC90}"/>
          </ac:spMkLst>
        </pc:spChg>
        <pc:spChg chg="del">
          <ac:chgData name="浩翔 孙" userId="1736b7840dc2d24c" providerId="LiveId" clId="{16C89889-BC46-4C97-AD19-BC08CF3E5AA2}" dt="2018-12-06T13:28:00.358" v="3482" actId="478"/>
          <ac:spMkLst>
            <pc:docMk/>
            <pc:sldMk cId="1181848064" sldId="275"/>
            <ac:spMk id="42" creationId="{670BB5F5-51A5-4570-9E66-72FEB134155B}"/>
          </ac:spMkLst>
        </pc:spChg>
        <pc:spChg chg="mod">
          <ac:chgData name="浩翔 孙" userId="1736b7840dc2d24c" providerId="LiveId" clId="{16C89889-BC46-4C97-AD19-BC08CF3E5AA2}" dt="2018-12-06T13:35:41.094" v="4314" actId="1076"/>
          <ac:spMkLst>
            <pc:docMk/>
            <pc:sldMk cId="1181848064" sldId="275"/>
            <ac:spMk id="56" creationId="{00000000-0000-0000-0000-000000000000}"/>
          </ac:spMkLst>
        </pc:spChg>
        <pc:spChg chg="mod">
          <ac:chgData name="浩翔 孙" userId="1736b7840dc2d24c" providerId="LiveId" clId="{16C89889-BC46-4C97-AD19-BC08CF3E5AA2}" dt="2018-12-06T13:35:44.359" v="4316" actId="1076"/>
          <ac:spMkLst>
            <pc:docMk/>
            <pc:sldMk cId="1181848064" sldId="275"/>
            <ac:spMk id="67" creationId="{00000000-0000-0000-0000-000000000000}"/>
          </ac:spMkLst>
        </pc:spChg>
        <pc:picChg chg="add mod">
          <ac:chgData name="浩翔 孙" userId="1736b7840dc2d24c" providerId="LiveId" clId="{16C89889-BC46-4C97-AD19-BC08CF3E5AA2}" dt="2018-12-06T13:41:48.463" v="4460" actId="1076"/>
          <ac:picMkLst>
            <pc:docMk/>
            <pc:sldMk cId="1181848064" sldId="275"/>
            <ac:picMk id="4" creationId="{8C355675-D83C-4BD5-ACBC-02D4C85566A7}"/>
          </ac:picMkLst>
        </pc:picChg>
      </pc:sldChg>
      <pc:sldChg chg="addSp delSp modSp">
        <pc:chgData name="浩翔 孙" userId="1736b7840dc2d24c" providerId="LiveId" clId="{16C89889-BC46-4C97-AD19-BC08CF3E5AA2}" dt="2018-12-11T09:21:41.836" v="5164" actId="6549"/>
        <pc:sldMkLst>
          <pc:docMk/>
          <pc:sldMk cId="842230595" sldId="276"/>
        </pc:sldMkLst>
        <pc:spChg chg="add del">
          <ac:chgData name="浩翔 孙" userId="1736b7840dc2d24c" providerId="LiveId" clId="{16C89889-BC46-4C97-AD19-BC08CF3E5AA2}" dt="2018-12-06T14:49:05.737" v="4836"/>
          <ac:spMkLst>
            <pc:docMk/>
            <pc:sldMk cId="842230595" sldId="276"/>
            <ac:spMk id="2" creationId="{09F689E6-2E1D-4727-8959-386F430D10B5}"/>
          </ac:spMkLst>
        </pc:spChg>
        <pc:spChg chg="add del">
          <ac:chgData name="浩翔 孙" userId="1736b7840dc2d24c" providerId="LiveId" clId="{16C89889-BC46-4C97-AD19-BC08CF3E5AA2}" dt="2018-12-06T14:49:08.453" v="4838"/>
          <ac:spMkLst>
            <pc:docMk/>
            <pc:sldMk cId="842230595" sldId="276"/>
            <ac:spMk id="3" creationId="{DFAC0C2A-91B9-48A6-BF33-1A60BCF86570}"/>
          </ac:spMkLst>
        </pc:spChg>
        <pc:spChg chg="add mod">
          <ac:chgData name="浩翔 孙" userId="1736b7840dc2d24c" providerId="LiveId" clId="{16C89889-BC46-4C97-AD19-BC08CF3E5AA2}" dt="2018-12-06T14:51:36.585" v="4887" actId="1076"/>
          <ac:spMkLst>
            <pc:docMk/>
            <pc:sldMk cId="842230595" sldId="276"/>
            <ac:spMk id="4" creationId="{DB8FE525-584C-432A-A289-0506B2B64272}"/>
          </ac:spMkLst>
        </pc:spChg>
        <pc:spChg chg="del">
          <ac:chgData name="浩翔 孙" userId="1736b7840dc2d24c" providerId="LiveId" clId="{16C89889-BC46-4C97-AD19-BC08CF3E5AA2}" dt="2018-12-06T14:48:33.275" v="4832" actId="478"/>
          <ac:spMkLst>
            <pc:docMk/>
            <pc:sldMk cId="842230595" sldId="276"/>
            <ac:spMk id="10" creationId="{3B313789-DBB6-43E2-B20D-7E881E1EEAD7}"/>
          </ac:spMkLst>
        </pc:spChg>
        <pc:spChg chg="del">
          <ac:chgData name="浩翔 孙" userId="1736b7840dc2d24c" providerId="LiveId" clId="{16C89889-BC46-4C97-AD19-BC08CF3E5AA2}" dt="2018-12-06T14:48:34.243" v="4833" actId="478"/>
          <ac:spMkLst>
            <pc:docMk/>
            <pc:sldMk cId="842230595" sldId="276"/>
            <ac:spMk id="11" creationId="{DFE49D54-8903-4340-AF5A-376FABC96336}"/>
          </ac:spMkLst>
        </pc:spChg>
        <pc:spChg chg="del">
          <ac:chgData name="浩翔 孙" userId="1736b7840dc2d24c" providerId="LiveId" clId="{16C89889-BC46-4C97-AD19-BC08CF3E5AA2}" dt="2018-12-06T14:48:35.394" v="4834" actId="478"/>
          <ac:spMkLst>
            <pc:docMk/>
            <pc:sldMk cId="842230595" sldId="276"/>
            <ac:spMk id="14" creationId="{481B6E32-87A6-451E-B3B0-A247AC6DB5C3}"/>
          </ac:spMkLst>
        </pc:spChg>
        <pc:spChg chg="add mod">
          <ac:chgData name="浩翔 孙" userId="1736b7840dc2d24c" providerId="LiveId" clId="{16C89889-BC46-4C97-AD19-BC08CF3E5AA2}" dt="2018-12-07T04:15:01.523" v="5027"/>
          <ac:spMkLst>
            <pc:docMk/>
            <pc:sldMk cId="842230595" sldId="276"/>
            <ac:spMk id="18" creationId="{C26496A9-FD4B-4AC2-84D4-85BEE37FB8E7}"/>
          </ac:spMkLst>
        </pc:spChg>
        <pc:spChg chg="mod">
          <ac:chgData name="浩翔 孙" userId="1736b7840dc2d24c" providerId="LiveId" clId="{16C89889-BC46-4C97-AD19-BC08CF3E5AA2}" dt="2018-12-11T09:21:41.836" v="5164" actId="6549"/>
          <ac:spMkLst>
            <pc:docMk/>
            <pc:sldMk cId="842230595" sldId="276"/>
            <ac:spMk id="46" creationId="{27A59162-90F5-4C86-8097-1DCEDA9F5424}"/>
          </ac:spMkLst>
        </pc:spChg>
        <pc:spChg chg="mod">
          <ac:chgData name="浩翔 孙" userId="1736b7840dc2d24c" providerId="LiveId" clId="{16C89889-BC46-4C97-AD19-BC08CF3E5AA2}" dt="2018-12-06T14:48:29.530" v="4830" actId="20577"/>
          <ac:spMkLst>
            <pc:docMk/>
            <pc:sldMk cId="842230595" sldId="276"/>
            <ac:spMk id="47" creationId="{1190E735-C362-4054-BBA5-599BEEC59852}"/>
          </ac:spMkLst>
        </pc:spChg>
        <pc:spChg chg="del">
          <ac:chgData name="浩翔 孙" userId="1736b7840dc2d24c" providerId="LiveId" clId="{16C89889-BC46-4C97-AD19-BC08CF3E5AA2}" dt="2018-12-06T14:48:32.317" v="4831" actId="478"/>
          <ac:spMkLst>
            <pc:docMk/>
            <pc:sldMk cId="842230595" sldId="276"/>
            <ac:spMk id="48" creationId="{D015F8DD-A0E3-4027-A572-2B5F3E8CF8D0}"/>
          </ac:spMkLst>
        </pc:spChg>
      </pc:sldChg>
      <pc:sldChg chg="addSp delSp modSp">
        <pc:chgData name="浩翔 孙" userId="1736b7840dc2d24c" providerId="LiveId" clId="{16C89889-BC46-4C97-AD19-BC08CF3E5AA2}" dt="2018-12-11T09:21:44.787" v="5166" actId="6549"/>
        <pc:sldMkLst>
          <pc:docMk/>
          <pc:sldMk cId="1729956065" sldId="277"/>
        </pc:sldMkLst>
        <pc:spChg chg="add mod">
          <ac:chgData name="浩翔 孙" userId="1736b7840dc2d24c" providerId="LiveId" clId="{16C89889-BC46-4C97-AD19-BC08CF3E5AA2}" dt="2018-12-07T01:22:13.107" v="5024"/>
          <ac:spMkLst>
            <pc:docMk/>
            <pc:sldMk cId="1729956065" sldId="277"/>
            <ac:spMk id="23" creationId="{20EEED5D-51B3-45F5-B1CB-284C1F753938}"/>
          </ac:spMkLst>
        </pc:spChg>
        <pc:spChg chg="add mod">
          <ac:chgData name="浩翔 孙" userId="1736b7840dc2d24c" providerId="LiveId" clId="{16C89889-BC46-4C97-AD19-BC08CF3E5AA2}" dt="2018-12-07T01:21:54.360" v="4965"/>
          <ac:spMkLst>
            <pc:docMk/>
            <pc:sldMk cId="1729956065" sldId="277"/>
            <ac:spMk id="24" creationId="{95D5B407-B0AB-444E-8D09-CB98673DFD26}"/>
          </ac:spMkLst>
        </pc:spChg>
        <pc:spChg chg="del">
          <ac:chgData name="浩翔 孙" userId="1736b7840dc2d24c" providerId="LiveId" clId="{16C89889-BC46-4C97-AD19-BC08CF3E5AA2}" dt="2018-12-06T14:52:12.162" v="4914" actId="478"/>
          <ac:spMkLst>
            <pc:docMk/>
            <pc:sldMk cId="1729956065" sldId="277"/>
            <ac:spMk id="25" creationId="{D7780252-C787-4CCC-8D77-465B05832BA7}"/>
          </ac:spMkLst>
        </pc:spChg>
        <pc:spChg chg="mod">
          <ac:chgData name="浩翔 孙" userId="1736b7840dc2d24c" providerId="LiveId" clId="{16C89889-BC46-4C97-AD19-BC08CF3E5AA2}" dt="2018-12-11T09:21:44.787" v="5166" actId="6549"/>
          <ac:spMkLst>
            <pc:docMk/>
            <pc:sldMk cId="1729956065" sldId="277"/>
            <ac:spMk id="46" creationId="{27A59162-90F5-4C86-8097-1DCEDA9F5424}"/>
          </ac:spMkLst>
        </pc:spChg>
        <pc:spChg chg="mod">
          <ac:chgData name="浩翔 孙" userId="1736b7840dc2d24c" providerId="LiveId" clId="{16C89889-BC46-4C97-AD19-BC08CF3E5AA2}" dt="2018-12-06T14:52:09.130" v="4912" actId="20577"/>
          <ac:spMkLst>
            <pc:docMk/>
            <pc:sldMk cId="1729956065" sldId="277"/>
            <ac:spMk id="47" creationId="{1190E735-C362-4054-BBA5-599BEEC59852}"/>
          </ac:spMkLst>
        </pc:spChg>
        <pc:spChg chg="del">
          <ac:chgData name="浩翔 孙" userId="1736b7840dc2d24c" providerId="LiveId" clId="{16C89889-BC46-4C97-AD19-BC08CF3E5AA2}" dt="2018-12-06T14:52:13.530" v="4915" actId="478"/>
          <ac:spMkLst>
            <pc:docMk/>
            <pc:sldMk cId="1729956065" sldId="277"/>
            <ac:spMk id="48" creationId="{D015F8DD-A0E3-4027-A572-2B5F3E8CF8D0}"/>
          </ac:spMkLst>
        </pc:spChg>
        <pc:spChg chg="del">
          <ac:chgData name="浩翔 孙" userId="1736b7840dc2d24c" providerId="LiveId" clId="{16C89889-BC46-4C97-AD19-BC08CF3E5AA2}" dt="2018-12-06T14:52:11.610" v="4913" actId="478"/>
          <ac:spMkLst>
            <pc:docMk/>
            <pc:sldMk cId="1729956065" sldId="277"/>
            <ac:spMk id="63" creationId="{11EAA242-A40C-4ED5-AEB4-5AC3DED4375D}"/>
          </ac:spMkLst>
        </pc:spChg>
        <pc:picChg chg="add mod">
          <ac:chgData name="浩翔 孙" userId="1736b7840dc2d24c" providerId="LiveId" clId="{16C89889-BC46-4C97-AD19-BC08CF3E5AA2}" dt="2018-12-06T14:53:31.337" v="4919" actId="1076"/>
          <ac:picMkLst>
            <pc:docMk/>
            <pc:sldMk cId="1729956065" sldId="277"/>
            <ac:picMk id="3" creationId="{66696EA6-2225-4FF0-AEB5-9910E3C8CF6E}"/>
          </ac:picMkLst>
        </pc:picChg>
        <pc:picChg chg="add mod">
          <ac:chgData name="浩翔 孙" userId="1736b7840dc2d24c" providerId="LiveId" clId="{16C89889-BC46-4C97-AD19-BC08CF3E5AA2}" dt="2018-12-06T14:59:45.714" v="4921" actId="1076"/>
          <ac:picMkLst>
            <pc:docMk/>
            <pc:sldMk cId="1729956065" sldId="277"/>
            <ac:picMk id="4" creationId="{D0EFB196-186F-4109-B1EA-6884FB815874}"/>
          </ac:picMkLst>
        </pc:picChg>
      </pc:sldChg>
      <pc:sldChg chg="modSp">
        <pc:chgData name="浩翔 孙" userId="1736b7840dc2d24c" providerId="LiveId" clId="{16C89889-BC46-4C97-AD19-BC08CF3E5AA2}" dt="2018-12-11T09:18:50.084" v="5078" actId="6549"/>
        <pc:sldMkLst>
          <pc:docMk/>
          <pc:sldMk cId="2968438200" sldId="295"/>
        </pc:sldMkLst>
        <pc:spChg chg="mod">
          <ac:chgData name="浩翔 孙" userId="1736b7840dc2d24c" providerId="LiveId" clId="{16C89889-BC46-4C97-AD19-BC08CF3E5AA2}" dt="2018-12-11T09:18:50.084" v="5078" actId="6549"/>
          <ac:spMkLst>
            <pc:docMk/>
            <pc:sldMk cId="2968438200" sldId="295"/>
            <ac:spMk id="30" creationId="{00000000-0000-0000-0000-000000000000}"/>
          </ac:spMkLst>
        </pc:spChg>
      </pc:sldChg>
      <pc:sldChg chg="modSp">
        <pc:chgData name="浩翔 孙" userId="1736b7840dc2d24c" providerId="LiveId" clId="{16C89889-BC46-4C97-AD19-BC08CF3E5AA2}" dt="2018-12-11T09:18:52.899" v="5080" actId="6549"/>
        <pc:sldMkLst>
          <pc:docMk/>
          <pc:sldMk cId="3696219782" sldId="296"/>
        </pc:sldMkLst>
        <pc:spChg chg="mod">
          <ac:chgData name="浩翔 孙" userId="1736b7840dc2d24c" providerId="LiveId" clId="{16C89889-BC46-4C97-AD19-BC08CF3E5AA2}" dt="2018-12-11T09:18:52.899" v="5080" actId="6549"/>
          <ac:spMkLst>
            <pc:docMk/>
            <pc:sldMk cId="3696219782" sldId="296"/>
            <ac:spMk id="22" creationId="{E4206760-801E-448C-8DF9-4460DAF6D80C}"/>
          </ac:spMkLst>
        </pc:spChg>
      </pc:sldChg>
      <pc:sldChg chg="modSp">
        <pc:chgData name="浩翔 孙" userId="1736b7840dc2d24c" providerId="LiveId" clId="{16C89889-BC46-4C97-AD19-BC08CF3E5AA2}" dt="2018-12-11T09:18:55.655" v="5082" actId="6549"/>
        <pc:sldMkLst>
          <pc:docMk/>
          <pc:sldMk cId="2286836065" sldId="297"/>
        </pc:sldMkLst>
        <pc:spChg chg="mod">
          <ac:chgData name="浩翔 孙" userId="1736b7840dc2d24c" providerId="LiveId" clId="{16C89889-BC46-4C97-AD19-BC08CF3E5AA2}" dt="2018-12-11T09:18:55.655" v="5082" actId="6549"/>
          <ac:spMkLst>
            <pc:docMk/>
            <pc:sldMk cId="2286836065" sldId="297"/>
            <ac:spMk id="46" creationId="{0EE1FE46-CD58-444F-9CA7-7908AB1900B7}"/>
          </ac:spMkLst>
        </pc:spChg>
      </pc:sldChg>
      <pc:sldChg chg="modSp">
        <pc:chgData name="浩翔 孙" userId="1736b7840dc2d24c" providerId="LiveId" clId="{16C89889-BC46-4C97-AD19-BC08CF3E5AA2}" dt="2018-12-11T09:19:03.044" v="5085" actId="14100"/>
        <pc:sldMkLst>
          <pc:docMk/>
          <pc:sldMk cId="3047505485" sldId="298"/>
        </pc:sldMkLst>
        <pc:spChg chg="mod">
          <ac:chgData name="浩翔 孙" userId="1736b7840dc2d24c" providerId="LiveId" clId="{16C89889-BC46-4C97-AD19-BC08CF3E5AA2}" dt="2018-12-11T09:19:03.044" v="5085" actId="14100"/>
          <ac:spMkLst>
            <pc:docMk/>
            <pc:sldMk cId="3047505485" sldId="298"/>
            <ac:spMk id="3" creationId="{00000000-0000-0000-0000-000000000000}"/>
          </ac:spMkLst>
        </pc:spChg>
        <pc:spChg chg="mod">
          <ac:chgData name="浩翔 孙" userId="1736b7840dc2d24c" providerId="LiveId" clId="{16C89889-BC46-4C97-AD19-BC08CF3E5AA2}" dt="2018-12-11T09:18:59.437" v="5084" actId="20577"/>
          <ac:spMkLst>
            <pc:docMk/>
            <pc:sldMk cId="3047505485" sldId="298"/>
            <ac:spMk id="35" creationId="{00000000-0000-0000-0000-000000000000}"/>
          </ac:spMkLst>
        </pc:spChg>
      </pc:sldChg>
      <pc:sldChg chg="modSp">
        <pc:chgData name="浩翔 孙" userId="1736b7840dc2d24c" providerId="LiveId" clId="{16C89889-BC46-4C97-AD19-BC08CF3E5AA2}" dt="2018-12-11T09:19:15.061" v="5087" actId="20577"/>
        <pc:sldMkLst>
          <pc:docMk/>
          <pc:sldMk cId="1323800" sldId="299"/>
        </pc:sldMkLst>
        <pc:spChg chg="mod">
          <ac:chgData name="浩翔 孙" userId="1736b7840dc2d24c" providerId="LiveId" clId="{16C89889-BC46-4C97-AD19-BC08CF3E5AA2}" dt="2018-12-11T09:19:15.061" v="5087" actId="20577"/>
          <ac:spMkLst>
            <pc:docMk/>
            <pc:sldMk cId="1323800" sldId="299"/>
            <ac:spMk id="46" creationId="{0EE1FE46-CD58-444F-9CA7-7908AB1900B7}"/>
          </ac:spMkLst>
        </pc:spChg>
      </pc:sldChg>
      <pc:sldChg chg="modSp">
        <pc:chgData name="浩翔 孙" userId="1736b7840dc2d24c" providerId="LiveId" clId="{16C89889-BC46-4C97-AD19-BC08CF3E5AA2}" dt="2018-12-11T09:19:18.099" v="5089" actId="6549"/>
        <pc:sldMkLst>
          <pc:docMk/>
          <pc:sldMk cId="503389698" sldId="300"/>
        </pc:sldMkLst>
        <pc:spChg chg="mod">
          <ac:chgData name="浩翔 孙" userId="1736b7840dc2d24c" providerId="LiveId" clId="{16C89889-BC46-4C97-AD19-BC08CF3E5AA2}" dt="2018-12-11T09:19:18.099" v="5089" actId="6549"/>
          <ac:spMkLst>
            <pc:docMk/>
            <pc:sldMk cId="503389698" sldId="300"/>
            <ac:spMk id="20" creationId="{DA6BC9C3-6D08-4341-B998-1518BDFA51BC}"/>
          </ac:spMkLst>
        </pc:spChg>
      </pc:sldChg>
      <pc:sldChg chg="modSp">
        <pc:chgData name="浩翔 孙" userId="1736b7840dc2d24c" providerId="LiveId" clId="{16C89889-BC46-4C97-AD19-BC08CF3E5AA2}" dt="2018-12-11T09:19:21.571" v="5091" actId="20577"/>
        <pc:sldMkLst>
          <pc:docMk/>
          <pc:sldMk cId="1706539679" sldId="301"/>
        </pc:sldMkLst>
        <pc:spChg chg="mod">
          <ac:chgData name="浩翔 孙" userId="1736b7840dc2d24c" providerId="LiveId" clId="{16C89889-BC46-4C97-AD19-BC08CF3E5AA2}" dt="2018-12-11T09:19:21.571" v="5091" actId="20577"/>
          <ac:spMkLst>
            <pc:docMk/>
            <pc:sldMk cId="1706539679" sldId="301"/>
            <ac:spMk id="23" creationId="{CC3EFE23-BD6C-4E70-92E0-0E58E6716619}"/>
          </ac:spMkLst>
        </pc:spChg>
      </pc:sldChg>
      <pc:sldChg chg="modSp">
        <pc:chgData name="浩翔 孙" userId="1736b7840dc2d24c" providerId="LiveId" clId="{16C89889-BC46-4C97-AD19-BC08CF3E5AA2}" dt="2018-12-11T09:19:24.662" v="5093" actId="20577"/>
        <pc:sldMkLst>
          <pc:docMk/>
          <pc:sldMk cId="1495729144" sldId="302"/>
        </pc:sldMkLst>
        <pc:spChg chg="mod">
          <ac:chgData name="浩翔 孙" userId="1736b7840dc2d24c" providerId="LiveId" clId="{16C89889-BC46-4C97-AD19-BC08CF3E5AA2}" dt="2018-12-11T09:19:24.662" v="5093" actId="20577"/>
          <ac:spMkLst>
            <pc:docMk/>
            <pc:sldMk cId="1495729144" sldId="302"/>
            <ac:spMk id="22" creationId="{B39C0185-EC96-4D91-8E63-048A86B8D4AD}"/>
          </ac:spMkLst>
        </pc:spChg>
      </pc:sldChg>
      <pc:sldChg chg="modSp">
        <pc:chgData name="浩翔 孙" userId="1736b7840dc2d24c" providerId="LiveId" clId="{16C89889-BC46-4C97-AD19-BC08CF3E5AA2}" dt="2018-12-11T09:19:27.259" v="5095" actId="6549"/>
        <pc:sldMkLst>
          <pc:docMk/>
          <pc:sldMk cId="1292783665" sldId="303"/>
        </pc:sldMkLst>
        <pc:spChg chg="mod">
          <ac:chgData name="浩翔 孙" userId="1736b7840dc2d24c" providerId="LiveId" clId="{16C89889-BC46-4C97-AD19-BC08CF3E5AA2}" dt="2018-12-11T09:19:27.259" v="5095" actId="6549"/>
          <ac:spMkLst>
            <pc:docMk/>
            <pc:sldMk cId="1292783665" sldId="303"/>
            <ac:spMk id="46" creationId="{27A59162-90F5-4C86-8097-1DCEDA9F5424}"/>
          </ac:spMkLst>
        </pc:spChg>
      </pc:sldChg>
      <pc:sldChg chg="modSp">
        <pc:chgData name="浩翔 孙" userId="1736b7840dc2d24c" providerId="LiveId" clId="{16C89889-BC46-4C97-AD19-BC08CF3E5AA2}" dt="2018-12-11T09:19:30.205" v="5097" actId="6549"/>
        <pc:sldMkLst>
          <pc:docMk/>
          <pc:sldMk cId="22179126" sldId="304"/>
        </pc:sldMkLst>
        <pc:spChg chg="mod">
          <ac:chgData name="浩翔 孙" userId="1736b7840dc2d24c" providerId="LiveId" clId="{16C89889-BC46-4C97-AD19-BC08CF3E5AA2}" dt="2018-12-11T09:19:30.205" v="5097" actId="6549"/>
          <ac:spMkLst>
            <pc:docMk/>
            <pc:sldMk cId="22179126" sldId="304"/>
            <ac:spMk id="46" creationId="{27A59162-90F5-4C86-8097-1DCEDA9F5424}"/>
          </ac:spMkLst>
        </pc:spChg>
      </pc:sldChg>
      <pc:sldChg chg="modSp">
        <pc:chgData name="浩翔 孙" userId="1736b7840dc2d24c" providerId="LiveId" clId="{16C89889-BC46-4C97-AD19-BC08CF3E5AA2}" dt="2018-12-11T09:19:33.479" v="5099" actId="6549"/>
        <pc:sldMkLst>
          <pc:docMk/>
          <pc:sldMk cId="2870509419" sldId="305"/>
        </pc:sldMkLst>
        <pc:spChg chg="mod">
          <ac:chgData name="浩翔 孙" userId="1736b7840dc2d24c" providerId="LiveId" clId="{16C89889-BC46-4C97-AD19-BC08CF3E5AA2}" dt="2018-12-11T09:19:33.479" v="5099" actId="6549"/>
          <ac:spMkLst>
            <pc:docMk/>
            <pc:sldMk cId="2870509419" sldId="305"/>
            <ac:spMk id="46" creationId="{27A59162-90F5-4C86-8097-1DCEDA9F5424}"/>
          </ac:spMkLst>
        </pc:spChg>
      </pc:sldChg>
      <pc:sldChg chg="modSp">
        <pc:chgData name="浩翔 孙" userId="1736b7840dc2d24c" providerId="LiveId" clId="{16C89889-BC46-4C97-AD19-BC08CF3E5AA2}" dt="2018-12-11T09:19:36.443" v="5101" actId="6549"/>
        <pc:sldMkLst>
          <pc:docMk/>
          <pc:sldMk cId="4282452587" sldId="306"/>
        </pc:sldMkLst>
        <pc:spChg chg="mod">
          <ac:chgData name="浩翔 孙" userId="1736b7840dc2d24c" providerId="LiveId" clId="{16C89889-BC46-4C97-AD19-BC08CF3E5AA2}" dt="2018-12-11T09:19:36.443" v="5101" actId="6549"/>
          <ac:spMkLst>
            <pc:docMk/>
            <pc:sldMk cId="4282452587" sldId="306"/>
            <ac:spMk id="46" creationId="{27A59162-90F5-4C86-8097-1DCEDA9F5424}"/>
          </ac:spMkLst>
        </pc:spChg>
      </pc:sldChg>
      <pc:sldChg chg="modSp">
        <pc:chgData name="浩翔 孙" userId="1736b7840dc2d24c" providerId="LiveId" clId="{16C89889-BC46-4C97-AD19-BC08CF3E5AA2}" dt="2018-12-11T09:19:40.154" v="5103" actId="20577"/>
        <pc:sldMkLst>
          <pc:docMk/>
          <pc:sldMk cId="3445441129" sldId="307"/>
        </pc:sldMkLst>
        <pc:spChg chg="mod">
          <ac:chgData name="浩翔 孙" userId="1736b7840dc2d24c" providerId="LiveId" clId="{16C89889-BC46-4C97-AD19-BC08CF3E5AA2}" dt="2018-12-11T09:19:40.154" v="5103" actId="20577"/>
          <ac:spMkLst>
            <pc:docMk/>
            <pc:sldMk cId="3445441129" sldId="307"/>
            <ac:spMk id="46" creationId="{27A59162-90F5-4C86-8097-1DCEDA9F5424}"/>
          </ac:spMkLst>
        </pc:spChg>
      </pc:sldChg>
      <pc:sldChg chg="modSp">
        <pc:chgData name="浩翔 孙" userId="1736b7840dc2d24c" providerId="LiveId" clId="{16C89889-BC46-4C97-AD19-BC08CF3E5AA2}" dt="2018-12-11T09:19:51.911" v="5108" actId="20577"/>
        <pc:sldMkLst>
          <pc:docMk/>
          <pc:sldMk cId="1303862159" sldId="308"/>
        </pc:sldMkLst>
        <pc:spChg chg="mod">
          <ac:chgData name="浩翔 孙" userId="1736b7840dc2d24c" providerId="LiveId" clId="{16C89889-BC46-4C97-AD19-BC08CF3E5AA2}" dt="2018-12-11T09:19:51.911" v="5108" actId="20577"/>
          <ac:spMkLst>
            <pc:docMk/>
            <pc:sldMk cId="1303862159" sldId="308"/>
            <ac:spMk id="46" creationId="{0EE1FE46-CD58-444F-9CA7-7908AB1900B7}"/>
          </ac:spMkLst>
        </pc:spChg>
      </pc:sldChg>
      <pc:sldChg chg="modSp">
        <pc:chgData name="浩翔 孙" userId="1736b7840dc2d24c" providerId="LiveId" clId="{16C89889-BC46-4C97-AD19-BC08CF3E5AA2}" dt="2018-12-11T09:19:47.137" v="5106" actId="14100"/>
        <pc:sldMkLst>
          <pc:docMk/>
          <pc:sldMk cId="3838013757" sldId="309"/>
        </pc:sldMkLst>
        <pc:spChg chg="mod">
          <ac:chgData name="浩翔 孙" userId="1736b7840dc2d24c" providerId="LiveId" clId="{16C89889-BC46-4C97-AD19-BC08CF3E5AA2}" dt="2018-12-11T09:19:47.137" v="5106" actId="14100"/>
          <ac:spMkLst>
            <pc:docMk/>
            <pc:sldMk cId="3838013757" sldId="309"/>
            <ac:spMk id="3" creationId="{00000000-0000-0000-0000-000000000000}"/>
          </ac:spMkLst>
        </pc:spChg>
        <pc:spChg chg="mod">
          <ac:chgData name="浩翔 孙" userId="1736b7840dc2d24c" providerId="LiveId" clId="{16C89889-BC46-4C97-AD19-BC08CF3E5AA2}" dt="2018-12-11T09:19:44.239" v="5105" actId="6549"/>
          <ac:spMkLst>
            <pc:docMk/>
            <pc:sldMk cId="3838013757" sldId="309"/>
            <ac:spMk id="35" creationId="{00000000-0000-0000-0000-000000000000}"/>
          </ac:spMkLst>
        </pc:spChg>
      </pc:sldChg>
      <pc:sldChg chg="modSp">
        <pc:chgData name="浩翔 孙" userId="1736b7840dc2d24c" providerId="LiveId" clId="{16C89889-BC46-4C97-AD19-BC08CF3E5AA2}" dt="2018-12-11T09:19:54.682" v="5110" actId="20577"/>
        <pc:sldMkLst>
          <pc:docMk/>
          <pc:sldMk cId="1298982784" sldId="310"/>
        </pc:sldMkLst>
        <pc:spChg chg="mod">
          <ac:chgData name="浩翔 孙" userId="1736b7840dc2d24c" providerId="LiveId" clId="{16C89889-BC46-4C97-AD19-BC08CF3E5AA2}" dt="2018-12-11T09:19:54.682" v="5110" actId="20577"/>
          <ac:spMkLst>
            <pc:docMk/>
            <pc:sldMk cId="1298982784" sldId="310"/>
            <ac:spMk id="46" creationId="{27A59162-90F5-4C86-8097-1DCEDA9F5424}"/>
          </ac:spMkLst>
        </pc:spChg>
      </pc:sldChg>
      <pc:sldChg chg="modSp">
        <pc:chgData name="浩翔 孙" userId="1736b7840dc2d24c" providerId="LiveId" clId="{16C89889-BC46-4C97-AD19-BC08CF3E5AA2}" dt="2018-12-11T09:19:57.759" v="5112" actId="20577"/>
        <pc:sldMkLst>
          <pc:docMk/>
          <pc:sldMk cId="3648029880" sldId="311"/>
        </pc:sldMkLst>
        <pc:spChg chg="mod">
          <ac:chgData name="浩翔 孙" userId="1736b7840dc2d24c" providerId="LiveId" clId="{16C89889-BC46-4C97-AD19-BC08CF3E5AA2}" dt="2018-12-11T09:19:57.759" v="5112" actId="20577"/>
          <ac:spMkLst>
            <pc:docMk/>
            <pc:sldMk cId="3648029880" sldId="311"/>
            <ac:spMk id="36" creationId="{0E4DEBC2-6FAB-4B3C-8286-CBD877DB2DD5}"/>
          </ac:spMkLst>
        </pc:spChg>
      </pc:sldChg>
      <pc:sldChg chg="modSp">
        <pc:chgData name="浩翔 孙" userId="1736b7840dc2d24c" providerId="LiveId" clId="{16C89889-BC46-4C97-AD19-BC08CF3E5AA2}" dt="2018-12-11T09:20:01.581" v="5116" actId="20577"/>
        <pc:sldMkLst>
          <pc:docMk/>
          <pc:sldMk cId="3672735458" sldId="312"/>
        </pc:sldMkLst>
        <pc:spChg chg="mod">
          <ac:chgData name="浩翔 孙" userId="1736b7840dc2d24c" providerId="LiveId" clId="{16C89889-BC46-4C97-AD19-BC08CF3E5AA2}" dt="2018-12-11T09:20:01.581" v="5116" actId="20577"/>
          <ac:spMkLst>
            <pc:docMk/>
            <pc:sldMk cId="3672735458" sldId="312"/>
            <ac:spMk id="46" creationId="{27A59162-90F5-4C86-8097-1DCEDA9F5424}"/>
          </ac:spMkLst>
        </pc:spChg>
      </pc:sldChg>
      <pc:sldChg chg="modSp">
        <pc:chgData name="浩翔 孙" userId="1736b7840dc2d24c" providerId="LiveId" clId="{16C89889-BC46-4C97-AD19-BC08CF3E5AA2}" dt="2018-12-11T09:20:04.271" v="5118" actId="20577"/>
        <pc:sldMkLst>
          <pc:docMk/>
          <pc:sldMk cId="501977022" sldId="313"/>
        </pc:sldMkLst>
        <pc:spChg chg="mod">
          <ac:chgData name="浩翔 孙" userId="1736b7840dc2d24c" providerId="LiveId" clId="{16C89889-BC46-4C97-AD19-BC08CF3E5AA2}" dt="2018-12-11T09:20:04.271" v="5118" actId="20577"/>
          <ac:spMkLst>
            <pc:docMk/>
            <pc:sldMk cId="501977022" sldId="313"/>
            <ac:spMk id="46" creationId="{27A59162-90F5-4C86-8097-1DCEDA9F5424}"/>
          </ac:spMkLst>
        </pc:spChg>
      </pc:sldChg>
      <pc:sldChg chg="modSp">
        <pc:chgData name="浩翔 孙" userId="1736b7840dc2d24c" providerId="LiveId" clId="{16C89889-BC46-4C97-AD19-BC08CF3E5AA2}" dt="2018-12-11T09:20:06.895" v="5120" actId="20577"/>
        <pc:sldMkLst>
          <pc:docMk/>
          <pc:sldMk cId="1540497151" sldId="314"/>
        </pc:sldMkLst>
        <pc:spChg chg="mod">
          <ac:chgData name="浩翔 孙" userId="1736b7840dc2d24c" providerId="LiveId" clId="{16C89889-BC46-4C97-AD19-BC08CF3E5AA2}" dt="2018-12-11T09:20:06.895" v="5120" actId="20577"/>
          <ac:spMkLst>
            <pc:docMk/>
            <pc:sldMk cId="1540497151" sldId="314"/>
            <ac:spMk id="46" creationId="{27A59162-90F5-4C86-8097-1DCEDA9F5424}"/>
          </ac:spMkLst>
        </pc:spChg>
      </pc:sldChg>
      <pc:sldChg chg="modSp">
        <pc:chgData name="浩翔 孙" userId="1736b7840dc2d24c" providerId="LiveId" clId="{16C89889-BC46-4C97-AD19-BC08CF3E5AA2}" dt="2018-12-11T09:20:09.470" v="5122" actId="20577"/>
        <pc:sldMkLst>
          <pc:docMk/>
          <pc:sldMk cId="3659748875" sldId="315"/>
        </pc:sldMkLst>
        <pc:spChg chg="mod">
          <ac:chgData name="浩翔 孙" userId="1736b7840dc2d24c" providerId="LiveId" clId="{16C89889-BC46-4C97-AD19-BC08CF3E5AA2}" dt="2018-12-11T09:20:09.470" v="5122" actId="20577"/>
          <ac:spMkLst>
            <pc:docMk/>
            <pc:sldMk cId="3659748875" sldId="315"/>
            <ac:spMk id="46" creationId="{27A59162-90F5-4C86-8097-1DCEDA9F5424}"/>
          </ac:spMkLst>
        </pc:spChg>
      </pc:sldChg>
      <pc:sldChg chg="modSp">
        <pc:chgData name="浩翔 孙" userId="1736b7840dc2d24c" providerId="LiveId" clId="{16C89889-BC46-4C97-AD19-BC08CF3E5AA2}" dt="2018-12-11T09:20:12.080" v="5124" actId="20577"/>
        <pc:sldMkLst>
          <pc:docMk/>
          <pc:sldMk cId="77519122" sldId="317"/>
        </pc:sldMkLst>
        <pc:spChg chg="mod">
          <ac:chgData name="浩翔 孙" userId="1736b7840dc2d24c" providerId="LiveId" clId="{16C89889-BC46-4C97-AD19-BC08CF3E5AA2}" dt="2018-12-11T09:20:12.080" v="5124" actId="20577"/>
          <ac:spMkLst>
            <pc:docMk/>
            <pc:sldMk cId="77519122" sldId="317"/>
            <ac:spMk id="46" creationId="{27A59162-90F5-4C86-8097-1DCEDA9F5424}"/>
          </ac:spMkLst>
        </pc:spChg>
      </pc:sldChg>
      <pc:sldChg chg="modSp">
        <pc:chgData name="浩翔 孙" userId="1736b7840dc2d24c" providerId="LiveId" clId="{16C89889-BC46-4C97-AD19-BC08CF3E5AA2}" dt="2018-12-11T09:20:14.949" v="5126" actId="20577"/>
        <pc:sldMkLst>
          <pc:docMk/>
          <pc:sldMk cId="1652611849" sldId="318"/>
        </pc:sldMkLst>
        <pc:spChg chg="mod">
          <ac:chgData name="浩翔 孙" userId="1736b7840dc2d24c" providerId="LiveId" clId="{16C89889-BC46-4C97-AD19-BC08CF3E5AA2}" dt="2018-12-11T09:20:14.949" v="5126" actId="20577"/>
          <ac:spMkLst>
            <pc:docMk/>
            <pc:sldMk cId="1652611849" sldId="318"/>
            <ac:spMk id="46" creationId="{27A59162-90F5-4C86-8097-1DCEDA9F5424}"/>
          </ac:spMkLst>
        </pc:spChg>
      </pc:sldChg>
      <pc:sldChg chg="modSp">
        <pc:chgData name="浩翔 孙" userId="1736b7840dc2d24c" providerId="LiveId" clId="{16C89889-BC46-4C97-AD19-BC08CF3E5AA2}" dt="2018-12-11T09:20:18.310" v="5128" actId="20577"/>
        <pc:sldMkLst>
          <pc:docMk/>
          <pc:sldMk cId="1543194218" sldId="319"/>
        </pc:sldMkLst>
        <pc:spChg chg="mod">
          <ac:chgData name="浩翔 孙" userId="1736b7840dc2d24c" providerId="LiveId" clId="{16C89889-BC46-4C97-AD19-BC08CF3E5AA2}" dt="2018-12-11T09:20:18.310" v="5128" actId="20577"/>
          <ac:spMkLst>
            <pc:docMk/>
            <pc:sldMk cId="1543194218" sldId="319"/>
            <ac:spMk id="46" creationId="{27A59162-90F5-4C86-8097-1DCEDA9F5424}"/>
          </ac:spMkLst>
        </pc:spChg>
      </pc:sldChg>
      <pc:sldChg chg="modSp">
        <pc:chgData name="浩翔 孙" userId="1736b7840dc2d24c" providerId="LiveId" clId="{16C89889-BC46-4C97-AD19-BC08CF3E5AA2}" dt="2018-12-11T09:20:51.897" v="5130" actId="6549"/>
        <pc:sldMkLst>
          <pc:docMk/>
          <pc:sldMk cId="424488899" sldId="320"/>
        </pc:sldMkLst>
        <pc:spChg chg="mod">
          <ac:chgData name="浩翔 孙" userId="1736b7840dc2d24c" providerId="LiveId" clId="{16C89889-BC46-4C97-AD19-BC08CF3E5AA2}" dt="2018-12-11T09:20:51.897" v="5130" actId="6549"/>
          <ac:spMkLst>
            <pc:docMk/>
            <pc:sldMk cId="424488899" sldId="320"/>
            <ac:spMk id="46" creationId="{27A59162-90F5-4C86-8097-1DCEDA9F5424}"/>
          </ac:spMkLst>
        </pc:spChg>
      </pc:sldChg>
      <pc:sldChg chg="modSp">
        <pc:chgData name="浩翔 孙" userId="1736b7840dc2d24c" providerId="LiveId" clId="{16C89889-BC46-4C97-AD19-BC08CF3E5AA2}" dt="2018-12-11T09:20:55.009" v="5132" actId="6549"/>
        <pc:sldMkLst>
          <pc:docMk/>
          <pc:sldMk cId="3599595770" sldId="321"/>
        </pc:sldMkLst>
        <pc:spChg chg="mod">
          <ac:chgData name="浩翔 孙" userId="1736b7840dc2d24c" providerId="LiveId" clId="{16C89889-BC46-4C97-AD19-BC08CF3E5AA2}" dt="2018-12-11T09:20:55.009" v="5132" actId="6549"/>
          <ac:spMkLst>
            <pc:docMk/>
            <pc:sldMk cId="3599595770" sldId="321"/>
            <ac:spMk id="46" creationId="{27A59162-90F5-4C86-8097-1DCEDA9F5424}"/>
          </ac:spMkLst>
        </pc:spChg>
      </pc:sldChg>
      <pc:sldChg chg="modSp">
        <pc:chgData name="浩翔 孙" userId="1736b7840dc2d24c" providerId="LiveId" clId="{16C89889-BC46-4C97-AD19-BC08CF3E5AA2}" dt="2018-12-11T09:20:57.681" v="5134" actId="6549"/>
        <pc:sldMkLst>
          <pc:docMk/>
          <pc:sldMk cId="864965249" sldId="322"/>
        </pc:sldMkLst>
        <pc:spChg chg="mod">
          <ac:chgData name="浩翔 孙" userId="1736b7840dc2d24c" providerId="LiveId" clId="{16C89889-BC46-4C97-AD19-BC08CF3E5AA2}" dt="2018-12-11T09:20:57.681" v="5134" actId="6549"/>
          <ac:spMkLst>
            <pc:docMk/>
            <pc:sldMk cId="864965249" sldId="322"/>
            <ac:spMk id="46" creationId="{27A59162-90F5-4C86-8097-1DCEDA9F5424}"/>
          </ac:spMkLst>
        </pc:spChg>
      </pc:sldChg>
      <pc:sldChg chg="modSp">
        <pc:chgData name="浩翔 孙" userId="1736b7840dc2d24c" providerId="LiveId" clId="{16C89889-BC46-4C97-AD19-BC08CF3E5AA2}" dt="2018-12-11T09:21:00.249" v="5136" actId="6549"/>
        <pc:sldMkLst>
          <pc:docMk/>
          <pc:sldMk cId="3917793186" sldId="323"/>
        </pc:sldMkLst>
        <pc:spChg chg="mod">
          <ac:chgData name="浩翔 孙" userId="1736b7840dc2d24c" providerId="LiveId" clId="{16C89889-BC46-4C97-AD19-BC08CF3E5AA2}" dt="2018-12-11T09:21:00.249" v="5136" actId="6549"/>
          <ac:spMkLst>
            <pc:docMk/>
            <pc:sldMk cId="3917793186" sldId="323"/>
            <ac:spMk id="46" creationId="{27A59162-90F5-4C86-8097-1DCEDA9F5424}"/>
          </ac:spMkLst>
        </pc:spChg>
      </pc:sldChg>
      <pc:sldChg chg="modSp">
        <pc:chgData name="浩翔 孙" userId="1736b7840dc2d24c" providerId="LiveId" clId="{16C89889-BC46-4C97-AD19-BC08CF3E5AA2}" dt="2018-12-11T09:21:03.053" v="5138" actId="6549"/>
        <pc:sldMkLst>
          <pc:docMk/>
          <pc:sldMk cId="2623475480" sldId="324"/>
        </pc:sldMkLst>
        <pc:spChg chg="mod">
          <ac:chgData name="浩翔 孙" userId="1736b7840dc2d24c" providerId="LiveId" clId="{16C89889-BC46-4C97-AD19-BC08CF3E5AA2}" dt="2018-12-11T09:21:03.053" v="5138" actId="6549"/>
          <ac:spMkLst>
            <pc:docMk/>
            <pc:sldMk cId="2623475480" sldId="324"/>
            <ac:spMk id="46" creationId="{27A59162-90F5-4C86-8097-1DCEDA9F5424}"/>
          </ac:spMkLst>
        </pc:spChg>
      </pc:sldChg>
      <pc:sldChg chg="modSp">
        <pc:chgData name="浩翔 孙" userId="1736b7840dc2d24c" providerId="LiveId" clId="{16C89889-BC46-4C97-AD19-BC08CF3E5AA2}" dt="2018-12-11T09:21:05.584" v="5140" actId="6549"/>
        <pc:sldMkLst>
          <pc:docMk/>
          <pc:sldMk cId="3125067066" sldId="325"/>
        </pc:sldMkLst>
        <pc:spChg chg="mod">
          <ac:chgData name="浩翔 孙" userId="1736b7840dc2d24c" providerId="LiveId" clId="{16C89889-BC46-4C97-AD19-BC08CF3E5AA2}" dt="2018-12-11T09:21:05.584" v="5140" actId="6549"/>
          <ac:spMkLst>
            <pc:docMk/>
            <pc:sldMk cId="3125067066" sldId="325"/>
            <ac:spMk id="46" creationId="{27A59162-90F5-4C86-8097-1DCEDA9F5424}"/>
          </ac:spMkLst>
        </pc:spChg>
      </pc:sldChg>
      <pc:sldChg chg="modSp">
        <pc:chgData name="浩翔 孙" userId="1736b7840dc2d24c" providerId="LiveId" clId="{16C89889-BC46-4C97-AD19-BC08CF3E5AA2}" dt="2018-12-11T09:21:12.296" v="5144" actId="6549"/>
        <pc:sldMkLst>
          <pc:docMk/>
          <pc:sldMk cId="4112370014" sldId="327"/>
        </pc:sldMkLst>
        <pc:spChg chg="mod">
          <ac:chgData name="浩翔 孙" userId="1736b7840dc2d24c" providerId="LiveId" clId="{16C89889-BC46-4C97-AD19-BC08CF3E5AA2}" dt="2018-12-11T09:21:12.296" v="5144" actId="6549"/>
          <ac:spMkLst>
            <pc:docMk/>
            <pc:sldMk cId="4112370014" sldId="327"/>
            <ac:spMk id="46" creationId="{27A59162-90F5-4C86-8097-1DCEDA9F5424}"/>
          </ac:spMkLst>
        </pc:spChg>
      </pc:sldChg>
      <pc:sldChg chg="modSp">
        <pc:chgData name="浩翔 孙" userId="1736b7840dc2d24c" providerId="LiveId" clId="{16C89889-BC46-4C97-AD19-BC08CF3E5AA2}" dt="2018-12-11T09:21:08.926" v="5142" actId="6549"/>
        <pc:sldMkLst>
          <pc:docMk/>
          <pc:sldMk cId="929986735" sldId="328"/>
        </pc:sldMkLst>
        <pc:spChg chg="mod">
          <ac:chgData name="浩翔 孙" userId="1736b7840dc2d24c" providerId="LiveId" clId="{16C89889-BC46-4C97-AD19-BC08CF3E5AA2}" dt="2018-12-11T09:21:08.926" v="5142" actId="6549"/>
          <ac:spMkLst>
            <pc:docMk/>
            <pc:sldMk cId="929986735" sldId="328"/>
            <ac:spMk id="46" creationId="{27A59162-90F5-4C86-8097-1DCEDA9F5424}"/>
          </ac:spMkLst>
        </pc:spChg>
      </pc:sldChg>
      <pc:sldChg chg="modSp">
        <pc:chgData name="浩翔 孙" userId="1736b7840dc2d24c" providerId="LiveId" clId="{16C89889-BC46-4C97-AD19-BC08CF3E5AA2}" dt="2018-12-11T09:21:14.864" v="5146" actId="6549"/>
        <pc:sldMkLst>
          <pc:docMk/>
          <pc:sldMk cId="4122911960" sldId="329"/>
        </pc:sldMkLst>
        <pc:spChg chg="mod">
          <ac:chgData name="浩翔 孙" userId="1736b7840dc2d24c" providerId="LiveId" clId="{16C89889-BC46-4C97-AD19-BC08CF3E5AA2}" dt="2018-12-11T09:21:14.864" v="5146" actId="6549"/>
          <ac:spMkLst>
            <pc:docMk/>
            <pc:sldMk cId="4122911960" sldId="329"/>
            <ac:spMk id="46" creationId="{27A59162-90F5-4C86-8097-1DCEDA9F5424}"/>
          </ac:spMkLst>
        </pc:spChg>
      </pc:sldChg>
      <pc:sldChg chg="modSp">
        <pc:chgData name="浩翔 孙" userId="1736b7840dc2d24c" providerId="LiveId" clId="{16C89889-BC46-4C97-AD19-BC08CF3E5AA2}" dt="2018-12-11T09:21:17.499" v="5148" actId="6549"/>
        <pc:sldMkLst>
          <pc:docMk/>
          <pc:sldMk cId="74196980" sldId="330"/>
        </pc:sldMkLst>
        <pc:spChg chg="mod">
          <ac:chgData name="浩翔 孙" userId="1736b7840dc2d24c" providerId="LiveId" clId="{16C89889-BC46-4C97-AD19-BC08CF3E5AA2}" dt="2018-12-11T09:21:17.499" v="5148" actId="6549"/>
          <ac:spMkLst>
            <pc:docMk/>
            <pc:sldMk cId="74196980" sldId="330"/>
            <ac:spMk id="46" creationId="{27A59162-90F5-4C86-8097-1DCEDA9F5424}"/>
          </ac:spMkLst>
        </pc:spChg>
      </pc:sldChg>
      <pc:sldChg chg="modSp">
        <pc:chgData name="浩翔 孙" userId="1736b7840dc2d24c" providerId="LiveId" clId="{16C89889-BC46-4C97-AD19-BC08CF3E5AA2}" dt="2018-12-11T09:21:21.906" v="5150" actId="6549"/>
        <pc:sldMkLst>
          <pc:docMk/>
          <pc:sldMk cId="3202040073" sldId="331"/>
        </pc:sldMkLst>
        <pc:spChg chg="mod">
          <ac:chgData name="浩翔 孙" userId="1736b7840dc2d24c" providerId="LiveId" clId="{16C89889-BC46-4C97-AD19-BC08CF3E5AA2}" dt="2018-12-11T09:21:21.906" v="5150" actId="6549"/>
          <ac:spMkLst>
            <pc:docMk/>
            <pc:sldMk cId="3202040073" sldId="331"/>
            <ac:spMk id="46" creationId="{27A59162-90F5-4C86-8097-1DCEDA9F5424}"/>
          </ac:spMkLst>
        </pc:spChg>
      </pc:sldChg>
      <pc:sldChg chg="addSp delSp modSp">
        <pc:chgData name="浩翔 孙" userId="1736b7840dc2d24c" providerId="LiveId" clId="{16C89889-BC46-4C97-AD19-BC08CF3E5AA2}" dt="2018-12-11T09:21:25.315" v="5152" actId="6549"/>
        <pc:sldMkLst>
          <pc:docMk/>
          <pc:sldMk cId="2332727737" sldId="332"/>
        </pc:sldMkLst>
        <pc:spChg chg="add del">
          <ac:chgData name="浩翔 孙" userId="1736b7840dc2d24c" providerId="LiveId" clId="{16C89889-BC46-4C97-AD19-BC08CF3E5AA2}" dt="2018-12-04T02:12:47.555" v="11"/>
          <ac:spMkLst>
            <pc:docMk/>
            <pc:sldMk cId="2332727737" sldId="332"/>
            <ac:spMk id="3" creationId="{7A6089B2-8A4E-4A78-A855-90073BAC3B55}"/>
          </ac:spMkLst>
        </pc:spChg>
        <pc:spChg chg="add del">
          <ac:chgData name="浩翔 孙" userId="1736b7840dc2d24c" providerId="LiveId" clId="{16C89889-BC46-4C97-AD19-BC08CF3E5AA2}" dt="2018-12-04T02:12:50.778" v="15"/>
          <ac:spMkLst>
            <pc:docMk/>
            <pc:sldMk cId="2332727737" sldId="332"/>
            <ac:spMk id="4" creationId="{945F764B-FC78-4DE5-BAED-6DEE69931E07}"/>
          </ac:spMkLst>
        </pc:spChg>
        <pc:spChg chg="add mod">
          <ac:chgData name="浩翔 孙" userId="1736b7840dc2d24c" providerId="LiveId" clId="{16C89889-BC46-4C97-AD19-BC08CF3E5AA2}" dt="2018-12-04T02:13:12.678" v="22" actId="1076"/>
          <ac:spMkLst>
            <pc:docMk/>
            <pc:sldMk cId="2332727737" sldId="332"/>
            <ac:spMk id="5" creationId="{CFFE1CDC-C45D-4EAA-A1CF-2F0D5D1CF89A}"/>
          </ac:spMkLst>
        </pc:spChg>
        <pc:spChg chg="add mod">
          <ac:chgData name="浩翔 孙" userId="1736b7840dc2d24c" providerId="LiveId" clId="{16C89889-BC46-4C97-AD19-BC08CF3E5AA2}" dt="2018-12-04T02:14:05.114" v="129"/>
          <ac:spMkLst>
            <pc:docMk/>
            <pc:sldMk cId="2332727737" sldId="332"/>
            <ac:spMk id="22" creationId="{A037D0EE-C13C-4B1B-8423-670F6F38C702}"/>
          </ac:spMkLst>
        </pc:spChg>
        <pc:spChg chg="mod">
          <ac:chgData name="浩翔 孙" userId="1736b7840dc2d24c" providerId="LiveId" clId="{16C89889-BC46-4C97-AD19-BC08CF3E5AA2}" dt="2018-12-04T02:13:17.207" v="23" actId="1076"/>
          <ac:spMkLst>
            <pc:docMk/>
            <pc:sldMk cId="2332727737" sldId="332"/>
            <ac:spMk id="29" creationId="{6C38BA14-F84F-4978-BB1C-58F0836E8BAF}"/>
          </ac:spMkLst>
        </pc:spChg>
        <pc:spChg chg="mod">
          <ac:chgData name="浩翔 孙" userId="1736b7840dc2d24c" providerId="LiveId" clId="{16C89889-BC46-4C97-AD19-BC08CF3E5AA2}" dt="2018-12-11T09:21:25.315" v="5152" actId="6549"/>
          <ac:spMkLst>
            <pc:docMk/>
            <pc:sldMk cId="2332727737" sldId="332"/>
            <ac:spMk id="46" creationId="{27A59162-90F5-4C86-8097-1DCEDA9F5424}"/>
          </ac:spMkLst>
        </pc:spChg>
        <pc:picChg chg="add mod">
          <ac:chgData name="浩翔 孙" userId="1736b7840dc2d24c" providerId="LiveId" clId="{16C89889-BC46-4C97-AD19-BC08CF3E5AA2}" dt="2018-12-04T02:13:01.766" v="19" actId="1076"/>
          <ac:picMkLst>
            <pc:docMk/>
            <pc:sldMk cId="2332727737" sldId="332"/>
            <ac:picMk id="2" creationId="{96B1D56E-7CDD-4627-B442-45C74F82A923}"/>
          </ac:picMkLst>
        </pc:picChg>
      </pc:sldChg>
      <pc:sldChg chg="addSp delSp modSp add">
        <pc:chgData name="浩翔 孙" userId="1736b7840dc2d24c" providerId="LiveId" clId="{16C89889-BC46-4C97-AD19-BC08CF3E5AA2}" dt="2018-12-11T09:21:28.468" v="5154" actId="6549"/>
        <pc:sldMkLst>
          <pc:docMk/>
          <pc:sldMk cId="846039075" sldId="345"/>
        </pc:sldMkLst>
        <pc:spChg chg="add del mod">
          <ac:chgData name="浩翔 孙" userId="1736b7840dc2d24c" providerId="LiveId" clId="{16C89889-BC46-4C97-AD19-BC08CF3E5AA2}" dt="2018-12-04T11:56:01.148" v="1261" actId="20577"/>
          <ac:spMkLst>
            <pc:docMk/>
            <pc:sldMk cId="846039075" sldId="345"/>
            <ac:spMk id="2" creationId="{00F5FF55-8789-47F2-91A1-38F0C3D9FD8A}"/>
          </ac:spMkLst>
        </pc:spChg>
        <pc:spChg chg="add del mod">
          <ac:chgData name="浩翔 孙" userId="1736b7840dc2d24c" providerId="LiveId" clId="{16C89889-BC46-4C97-AD19-BC08CF3E5AA2}" dt="2018-12-04T02:18:22.772" v="190"/>
          <ac:spMkLst>
            <pc:docMk/>
            <pc:sldMk cId="846039075" sldId="345"/>
            <ac:spMk id="2" creationId="{6E58A23B-E99D-4DB8-8F6A-B9AB5FB50CD2}"/>
          </ac:spMkLst>
        </pc:spChg>
        <pc:spChg chg="add mod">
          <ac:chgData name="浩翔 孙" userId="1736b7840dc2d24c" providerId="LiveId" clId="{16C89889-BC46-4C97-AD19-BC08CF3E5AA2}" dt="2018-12-04T02:19:39.894" v="251"/>
          <ac:spMkLst>
            <pc:docMk/>
            <pc:sldMk cId="846039075" sldId="345"/>
            <ac:spMk id="3" creationId="{2C5D3DB5-4C56-42CB-8D6B-D65ABE07583D}"/>
          </ac:spMkLst>
        </pc:spChg>
        <pc:spChg chg="add mod">
          <ac:chgData name="浩翔 孙" userId="1736b7840dc2d24c" providerId="LiveId" clId="{16C89889-BC46-4C97-AD19-BC08CF3E5AA2}" dt="2018-12-04T02:21:04.838" v="333"/>
          <ac:spMkLst>
            <pc:docMk/>
            <pc:sldMk cId="846039075" sldId="345"/>
            <ac:spMk id="4" creationId="{106A83DF-26AE-46CB-9D3A-CBEF59970C6C}"/>
          </ac:spMkLst>
        </pc:spChg>
        <pc:spChg chg="add mod">
          <ac:chgData name="浩翔 孙" userId="1736b7840dc2d24c" providerId="LiveId" clId="{16C89889-BC46-4C97-AD19-BC08CF3E5AA2}" dt="2018-12-04T02:22:00.846" v="379"/>
          <ac:spMkLst>
            <pc:docMk/>
            <pc:sldMk cId="846039075" sldId="345"/>
            <ac:spMk id="5" creationId="{9025060A-E13C-4BAF-81DA-806894026F32}"/>
          </ac:spMkLst>
        </pc:spChg>
        <pc:spChg chg="add mod">
          <ac:chgData name="浩翔 孙" userId="1736b7840dc2d24c" providerId="LiveId" clId="{16C89889-BC46-4C97-AD19-BC08CF3E5AA2}" dt="2018-12-04T02:22:23.856" v="383"/>
          <ac:spMkLst>
            <pc:docMk/>
            <pc:sldMk cId="846039075" sldId="345"/>
            <ac:spMk id="6" creationId="{97FDFECB-4B84-4757-8F84-45FEB982CA73}"/>
          </ac:spMkLst>
        </pc:spChg>
        <pc:spChg chg="add del mod">
          <ac:chgData name="浩翔 孙" userId="1736b7840dc2d24c" providerId="LiveId" clId="{16C89889-BC46-4C97-AD19-BC08CF3E5AA2}" dt="2018-12-04T11:57:07.166" v="1404"/>
          <ac:spMkLst>
            <pc:docMk/>
            <pc:sldMk cId="846039075" sldId="345"/>
            <ac:spMk id="7" creationId="{83C63D89-5855-4F20-AEF3-3BF10536408D}"/>
          </ac:spMkLst>
        </pc:spChg>
        <pc:spChg chg="add del mod">
          <ac:chgData name="浩翔 孙" userId="1736b7840dc2d24c" providerId="LiveId" clId="{16C89889-BC46-4C97-AD19-BC08CF3E5AA2}" dt="2018-12-04T02:29:33.526" v="616" actId="478"/>
          <ac:spMkLst>
            <pc:docMk/>
            <pc:sldMk cId="846039075" sldId="345"/>
            <ac:spMk id="7" creationId="{D8B0D39A-C343-49B7-A83E-37BA78CDA41D}"/>
          </ac:spMkLst>
        </pc:spChg>
        <pc:spChg chg="add del">
          <ac:chgData name="浩翔 孙" userId="1736b7840dc2d24c" providerId="LiveId" clId="{16C89889-BC46-4C97-AD19-BC08CF3E5AA2}" dt="2018-12-04T02:30:55.912" v="661"/>
          <ac:spMkLst>
            <pc:docMk/>
            <pc:sldMk cId="846039075" sldId="345"/>
            <ac:spMk id="8" creationId="{47B7A2E4-7D12-43E8-81A3-3A0E59432AF6}"/>
          </ac:spMkLst>
        </pc:spChg>
        <pc:spChg chg="add del">
          <ac:chgData name="浩翔 孙" userId="1736b7840dc2d24c" providerId="LiveId" clId="{16C89889-BC46-4C97-AD19-BC08CF3E5AA2}" dt="2018-12-04T02:31:09.222" v="670" actId="478"/>
          <ac:spMkLst>
            <pc:docMk/>
            <pc:sldMk cId="846039075" sldId="345"/>
            <ac:spMk id="9" creationId="{5BB10F07-CF73-4BDC-9398-6C0570C915DD}"/>
          </ac:spMkLst>
        </pc:spChg>
        <pc:spChg chg="del">
          <ac:chgData name="浩翔 孙" userId="1736b7840dc2d24c" providerId="LiveId" clId="{16C89889-BC46-4C97-AD19-BC08CF3E5AA2}" dt="2018-12-04T02:14:58.305" v="149" actId="478"/>
          <ac:spMkLst>
            <pc:docMk/>
            <pc:sldMk cId="846039075" sldId="345"/>
            <ac:spMk id="10" creationId="{3B313789-DBB6-43E2-B20D-7E881E1EEAD7}"/>
          </ac:spMkLst>
        </pc:spChg>
        <pc:spChg chg="del">
          <ac:chgData name="浩翔 孙" userId="1736b7840dc2d24c" providerId="LiveId" clId="{16C89889-BC46-4C97-AD19-BC08CF3E5AA2}" dt="2018-12-04T02:14:58.305" v="149" actId="478"/>
          <ac:spMkLst>
            <pc:docMk/>
            <pc:sldMk cId="846039075" sldId="345"/>
            <ac:spMk id="11" creationId="{DFE49D54-8903-4340-AF5A-376FABC96336}"/>
          </ac:spMkLst>
        </pc:spChg>
        <pc:spChg chg="add del">
          <ac:chgData name="浩翔 孙" userId="1736b7840dc2d24c" providerId="LiveId" clId="{16C89889-BC46-4C97-AD19-BC08CF3E5AA2}" dt="2018-12-04T02:31:07.670" v="667" actId="478"/>
          <ac:spMkLst>
            <pc:docMk/>
            <pc:sldMk cId="846039075" sldId="345"/>
            <ac:spMk id="12" creationId="{B316A80D-114C-4DCC-A704-B5008C95D358}"/>
          </ac:spMkLst>
        </pc:spChg>
        <pc:spChg chg="add del mod">
          <ac:chgData name="浩翔 孙" userId="1736b7840dc2d24c" providerId="LiveId" clId="{16C89889-BC46-4C97-AD19-BC08CF3E5AA2}" dt="2018-12-04T02:31:07.671" v="669"/>
          <ac:spMkLst>
            <pc:docMk/>
            <pc:sldMk cId="846039075" sldId="345"/>
            <ac:spMk id="13" creationId="{C0126FDB-B2C4-4286-BE8B-6A0FABBB6EA3}"/>
          </ac:spMkLst>
        </pc:spChg>
        <pc:spChg chg="del">
          <ac:chgData name="浩翔 孙" userId="1736b7840dc2d24c" providerId="LiveId" clId="{16C89889-BC46-4C97-AD19-BC08CF3E5AA2}" dt="2018-12-04T02:14:58.305" v="149" actId="478"/>
          <ac:spMkLst>
            <pc:docMk/>
            <pc:sldMk cId="846039075" sldId="345"/>
            <ac:spMk id="14" creationId="{481B6E32-87A6-451E-B3B0-A247AC6DB5C3}"/>
          </ac:spMkLst>
        </pc:spChg>
        <pc:spChg chg="add del mod">
          <ac:chgData name="浩翔 孙" userId="1736b7840dc2d24c" providerId="LiveId" clId="{16C89889-BC46-4C97-AD19-BC08CF3E5AA2}" dt="2018-12-04T02:32:00.878" v="718"/>
          <ac:spMkLst>
            <pc:docMk/>
            <pc:sldMk cId="846039075" sldId="345"/>
            <ac:spMk id="15" creationId="{64738604-8AB9-46AC-91C0-ED083A4FC3E5}"/>
          </ac:spMkLst>
        </pc:spChg>
        <pc:spChg chg="add del mod">
          <ac:chgData name="浩翔 孙" userId="1736b7840dc2d24c" providerId="LiveId" clId="{16C89889-BC46-4C97-AD19-BC08CF3E5AA2}" dt="2018-12-04T02:34:10.489" v="780"/>
          <ac:spMkLst>
            <pc:docMk/>
            <pc:sldMk cId="846039075" sldId="345"/>
            <ac:spMk id="16" creationId="{DC685C82-5FA3-4D16-AD4B-D384C0F152B8}"/>
          </ac:spMkLst>
        </pc:spChg>
        <pc:spChg chg="add mod">
          <ac:chgData name="浩翔 孙" userId="1736b7840dc2d24c" providerId="LiveId" clId="{16C89889-BC46-4C97-AD19-BC08CF3E5AA2}" dt="2018-12-04T02:34:43.861" v="784" actId="20577"/>
          <ac:spMkLst>
            <pc:docMk/>
            <pc:sldMk cId="846039075" sldId="345"/>
            <ac:spMk id="17" creationId="{3464969D-3599-4894-9E29-379D33138265}"/>
          </ac:spMkLst>
        </pc:spChg>
        <pc:spChg chg="add mod">
          <ac:chgData name="浩翔 孙" userId="1736b7840dc2d24c" providerId="LiveId" clId="{16C89889-BC46-4C97-AD19-BC08CF3E5AA2}" dt="2018-12-04T02:45:52.008" v="1038"/>
          <ac:spMkLst>
            <pc:docMk/>
            <pc:sldMk cId="846039075" sldId="345"/>
            <ac:spMk id="18" creationId="{99B89B73-77B6-47DA-85CF-56B0AC77CE16}"/>
          </ac:spMkLst>
        </pc:spChg>
        <pc:spChg chg="add mod">
          <ac:chgData name="浩翔 孙" userId="1736b7840dc2d24c" providerId="LiveId" clId="{16C89889-BC46-4C97-AD19-BC08CF3E5AA2}" dt="2018-12-04T02:47:53.352" v="1228"/>
          <ac:spMkLst>
            <pc:docMk/>
            <pc:sldMk cId="846039075" sldId="345"/>
            <ac:spMk id="19" creationId="{14E88791-DBBB-41E0-8FED-3E9890DC26F9}"/>
          </ac:spMkLst>
        </pc:spChg>
        <pc:spChg chg="add mod">
          <ac:chgData name="浩翔 孙" userId="1736b7840dc2d24c" providerId="LiveId" clId="{16C89889-BC46-4C97-AD19-BC08CF3E5AA2}" dt="2018-12-04T11:57:03.710" v="1402" actId="207"/>
          <ac:spMkLst>
            <pc:docMk/>
            <pc:sldMk cId="846039075" sldId="345"/>
            <ac:spMk id="21" creationId="{B40F87F5-A86D-4234-A43F-7A4DBA369493}"/>
          </ac:spMkLst>
        </pc:spChg>
        <pc:spChg chg="mod">
          <ac:chgData name="浩翔 孙" userId="1736b7840dc2d24c" providerId="LiveId" clId="{16C89889-BC46-4C97-AD19-BC08CF3E5AA2}" dt="2018-12-11T09:21:28.468" v="5154" actId="6549"/>
          <ac:spMkLst>
            <pc:docMk/>
            <pc:sldMk cId="846039075" sldId="345"/>
            <ac:spMk id="46" creationId="{27A59162-90F5-4C86-8097-1DCEDA9F5424}"/>
          </ac:spMkLst>
        </pc:spChg>
        <pc:spChg chg="mod">
          <ac:chgData name="浩翔 孙" userId="1736b7840dc2d24c" providerId="LiveId" clId="{16C89889-BC46-4C97-AD19-BC08CF3E5AA2}" dt="2018-12-04T02:14:34.857" v="148" actId="20577"/>
          <ac:spMkLst>
            <pc:docMk/>
            <pc:sldMk cId="846039075" sldId="345"/>
            <ac:spMk id="47" creationId="{1190E735-C362-4054-BBA5-599BEEC59852}"/>
          </ac:spMkLst>
        </pc:spChg>
        <pc:spChg chg="del">
          <ac:chgData name="浩翔 孙" userId="1736b7840dc2d24c" providerId="LiveId" clId="{16C89889-BC46-4C97-AD19-BC08CF3E5AA2}" dt="2018-12-04T02:14:59.432" v="150" actId="478"/>
          <ac:spMkLst>
            <pc:docMk/>
            <pc:sldMk cId="846039075" sldId="345"/>
            <ac:spMk id="48" creationId="{D015F8DD-A0E3-4027-A572-2B5F3E8CF8D0}"/>
          </ac:spMkLst>
        </pc:spChg>
      </pc:sldChg>
      <pc:sldChg chg="addSp delSp modSp add">
        <pc:chgData name="浩翔 孙" userId="1736b7840dc2d24c" providerId="LiveId" clId="{16C89889-BC46-4C97-AD19-BC08CF3E5AA2}" dt="2018-12-11T09:21:34.163" v="5158" actId="20577"/>
        <pc:sldMkLst>
          <pc:docMk/>
          <pc:sldMk cId="3900420080" sldId="346"/>
        </pc:sldMkLst>
        <pc:spChg chg="del">
          <ac:chgData name="浩翔 孙" userId="1736b7840dc2d24c" providerId="LiveId" clId="{16C89889-BC46-4C97-AD19-BC08CF3E5AA2}" dt="2018-12-06T13:44:06.770" v="4462" actId="478"/>
          <ac:spMkLst>
            <pc:docMk/>
            <pc:sldMk cId="3900420080" sldId="346"/>
            <ac:spMk id="10" creationId="{3B313789-DBB6-43E2-B20D-7E881E1EEAD7}"/>
          </ac:spMkLst>
        </pc:spChg>
        <pc:spChg chg="del">
          <ac:chgData name="浩翔 孙" userId="1736b7840dc2d24c" providerId="LiveId" clId="{16C89889-BC46-4C97-AD19-BC08CF3E5AA2}" dt="2018-12-06T13:44:08.080" v="4463" actId="478"/>
          <ac:spMkLst>
            <pc:docMk/>
            <pc:sldMk cId="3900420080" sldId="346"/>
            <ac:spMk id="11" creationId="{DFE49D54-8903-4340-AF5A-376FABC96336}"/>
          </ac:spMkLst>
        </pc:spChg>
        <pc:spChg chg="del">
          <ac:chgData name="浩翔 孙" userId="1736b7840dc2d24c" providerId="LiveId" clId="{16C89889-BC46-4C97-AD19-BC08CF3E5AA2}" dt="2018-12-06T13:44:10.185" v="4464" actId="478"/>
          <ac:spMkLst>
            <pc:docMk/>
            <pc:sldMk cId="3900420080" sldId="346"/>
            <ac:spMk id="14" creationId="{481B6E32-87A6-451E-B3B0-A247AC6DB5C3}"/>
          </ac:spMkLst>
        </pc:spChg>
        <pc:spChg chg="add mod">
          <ac:chgData name="浩翔 孙" userId="1736b7840dc2d24c" providerId="LiveId" clId="{16C89889-BC46-4C97-AD19-BC08CF3E5AA2}" dt="2018-12-06T13:48:12.431" v="4819" actId="1076"/>
          <ac:spMkLst>
            <pc:docMk/>
            <pc:sldMk cId="3900420080" sldId="346"/>
            <ac:spMk id="22" creationId="{CF1F56FC-E25D-4ED5-99B9-D22252217DD8}"/>
          </ac:spMkLst>
        </pc:spChg>
        <pc:spChg chg="mod">
          <ac:chgData name="浩翔 孙" userId="1736b7840dc2d24c" providerId="LiveId" clId="{16C89889-BC46-4C97-AD19-BC08CF3E5AA2}" dt="2018-12-11T09:21:34.163" v="5158" actId="20577"/>
          <ac:spMkLst>
            <pc:docMk/>
            <pc:sldMk cId="3900420080" sldId="346"/>
            <ac:spMk id="46" creationId="{27A59162-90F5-4C86-8097-1DCEDA9F5424}"/>
          </ac:spMkLst>
        </pc:spChg>
        <pc:spChg chg="mod">
          <ac:chgData name="浩翔 孙" userId="1736b7840dc2d24c" providerId="LiveId" clId="{16C89889-BC46-4C97-AD19-BC08CF3E5AA2}" dt="2018-12-06T13:44:20.162" v="4490" actId="20577"/>
          <ac:spMkLst>
            <pc:docMk/>
            <pc:sldMk cId="3900420080" sldId="346"/>
            <ac:spMk id="47" creationId="{1190E735-C362-4054-BBA5-599BEEC59852}"/>
          </ac:spMkLst>
        </pc:spChg>
        <pc:spChg chg="del">
          <ac:chgData name="浩翔 孙" userId="1736b7840dc2d24c" providerId="LiveId" clId="{16C89889-BC46-4C97-AD19-BC08CF3E5AA2}" dt="2018-12-06T13:44:11.169" v="4465" actId="478"/>
          <ac:spMkLst>
            <pc:docMk/>
            <pc:sldMk cId="3900420080" sldId="346"/>
            <ac:spMk id="48" creationId="{D015F8DD-A0E3-4027-A572-2B5F3E8CF8D0}"/>
          </ac:spMkLst>
        </pc:spChg>
        <pc:picChg chg="add mod">
          <ac:chgData name="浩翔 孙" userId="1736b7840dc2d24c" providerId="LiveId" clId="{16C89889-BC46-4C97-AD19-BC08CF3E5AA2}" dt="2018-12-06T13:44:45.432" v="4495" actId="1076"/>
          <ac:picMkLst>
            <pc:docMk/>
            <pc:sldMk cId="3900420080" sldId="346"/>
            <ac:picMk id="2" creationId="{469DB305-2B9E-4508-8F3F-2D8E94B9BAD1}"/>
          </ac:picMkLst>
        </pc:picChg>
      </pc:sldChg>
      <pc:sldChg chg="modSp add">
        <pc:chgData name="浩翔 孙" userId="1736b7840dc2d24c" providerId="LiveId" clId="{16C89889-BC46-4C97-AD19-BC08CF3E5AA2}" dt="2018-12-13T12:30:04.891" v="5258"/>
        <pc:sldMkLst>
          <pc:docMk/>
          <pc:sldMk cId="1967049953" sldId="347"/>
        </pc:sldMkLst>
        <pc:spChg chg="mod">
          <ac:chgData name="浩翔 孙" userId="1736b7840dc2d24c" providerId="LiveId" clId="{16C89889-BC46-4C97-AD19-BC08CF3E5AA2}" dt="2018-12-13T12:30:04.891" v="5258"/>
          <ac:spMkLst>
            <pc:docMk/>
            <pc:sldMk cId="1967049953" sldId="347"/>
            <ac:spMk id="3" creationId="{00000000-0000-0000-0000-000000000000}"/>
          </ac:spMkLst>
        </pc:spChg>
        <pc:spChg chg="mod">
          <ac:chgData name="浩翔 孙" userId="1736b7840dc2d24c" providerId="LiveId" clId="{16C89889-BC46-4C97-AD19-BC08CF3E5AA2}" dt="2018-12-13T10:41:50.605" v="5204" actId="6549"/>
          <ac:spMkLst>
            <pc:docMk/>
            <pc:sldMk cId="1967049953" sldId="347"/>
            <ac:spMk id="35" creationId="{00000000-0000-0000-0000-000000000000}"/>
          </ac:spMkLst>
        </pc:spChg>
      </pc:sldChg>
      <pc:sldChg chg="addSp delSp modSp add">
        <pc:chgData name="浩翔 孙" userId="1736b7840dc2d24c" providerId="LiveId" clId="{16C89889-BC46-4C97-AD19-BC08CF3E5AA2}" dt="2018-12-17T05:56:25.535" v="7218" actId="6549"/>
        <pc:sldMkLst>
          <pc:docMk/>
          <pc:sldMk cId="1407903390" sldId="348"/>
        </pc:sldMkLst>
        <pc:spChg chg="add mod">
          <ac:chgData name="浩翔 孙" userId="1736b7840dc2d24c" providerId="LiveId" clId="{16C89889-BC46-4C97-AD19-BC08CF3E5AA2}" dt="2018-12-13T12:35:19.802" v="5350"/>
          <ac:spMkLst>
            <pc:docMk/>
            <pc:sldMk cId="1407903390" sldId="348"/>
            <ac:spMk id="2" creationId="{6D02E7AF-14BE-4E43-8A45-A53AFE2C7115}"/>
          </ac:spMkLst>
        </pc:spChg>
        <pc:spChg chg="del">
          <ac:chgData name="浩翔 孙" userId="1736b7840dc2d24c" providerId="LiveId" clId="{16C89889-BC46-4C97-AD19-BC08CF3E5AA2}" dt="2018-12-13T12:30:09.471" v="5259" actId="478"/>
          <ac:spMkLst>
            <pc:docMk/>
            <pc:sldMk cId="1407903390" sldId="348"/>
            <ac:spMk id="4" creationId="{DB8FE525-584C-432A-A289-0506B2B64272}"/>
          </ac:spMkLst>
        </pc:spChg>
        <pc:spChg chg="del">
          <ac:chgData name="浩翔 孙" userId="1736b7840dc2d24c" providerId="LiveId" clId="{16C89889-BC46-4C97-AD19-BC08CF3E5AA2}" dt="2018-12-13T12:32:59.403" v="5311" actId="478"/>
          <ac:spMkLst>
            <pc:docMk/>
            <pc:sldMk cId="1407903390" sldId="348"/>
            <ac:spMk id="18" creationId="{C26496A9-FD4B-4AC2-84D4-85BEE37FB8E7}"/>
          </ac:spMkLst>
        </pc:spChg>
        <pc:spChg chg="mod">
          <ac:chgData name="浩翔 孙" userId="1736b7840dc2d24c" providerId="LiveId" clId="{16C89889-BC46-4C97-AD19-BC08CF3E5AA2}" dt="2018-12-13T12:31:44.170" v="5305" actId="1076"/>
          <ac:spMkLst>
            <pc:docMk/>
            <pc:sldMk cId="1407903390" sldId="348"/>
            <ac:spMk id="34" creationId="{00000000-0000-0000-0000-000000000000}"/>
          </ac:spMkLst>
        </pc:spChg>
        <pc:spChg chg="mod">
          <ac:chgData name="浩翔 孙" userId="1736b7840dc2d24c" providerId="LiveId" clId="{16C89889-BC46-4C97-AD19-BC08CF3E5AA2}" dt="2018-12-13T10:42:16.874" v="5216" actId="20577"/>
          <ac:spMkLst>
            <pc:docMk/>
            <pc:sldMk cId="1407903390" sldId="348"/>
            <ac:spMk id="46" creationId="{27A59162-90F5-4C86-8097-1DCEDA9F5424}"/>
          </ac:spMkLst>
        </pc:spChg>
        <pc:spChg chg="mod">
          <ac:chgData name="浩翔 孙" userId="1736b7840dc2d24c" providerId="LiveId" clId="{16C89889-BC46-4C97-AD19-BC08CF3E5AA2}" dt="2018-12-17T05:56:25.535" v="7218" actId="6549"/>
          <ac:spMkLst>
            <pc:docMk/>
            <pc:sldMk cId="1407903390" sldId="348"/>
            <ac:spMk id="47" creationId="{1190E735-C362-4054-BBA5-599BEEC59852}"/>
          </ac:spMkLst>
        </pc:spChg>
        <pc:picChg chg="add mod">
          <ac:chgData name="浩翔 孙" userId="1736b7840dc2d24c" providerId="LiveId" clId="{16C89889-BC46-4C97-AD19-BC08CF3E5AA2}" dt="2018-12-13T12:33:22.308" v="5316" actId="1076"/>
          <ac:picMkLst>
            <pc:docMk/>
            <pc:sldMk cId="1407903390" sldId="348"/>
            <ac:picMk id="1026" creationId="{29A7C851-288C-4A28-9949-7FD11316B619}"/>
          </ac:picMkLst>
        </pc:picChg>
        <pc:picChg chg="add mod">
          <ac:chgData name="浩翔 孙" userId="1736b7840dc2d24c" providerId="LiveId" clId="{16C89889-BC46-4C97-AD19-BC08CF3E5AA2}" dt="2018-12-13T12:33:34.532" v="5318" actId="14100"/>
          <ac:picMkLst>
            <pc:docMk/>
            <pc:sldMk cId="1407903390" sldId="348"/>
            <ac:picMk id="1028" creationId="{1E801710-3962-4788-9EB7-74CF2F277508}"/>
          </ac:picMkLst>
        </pc:picChg>
      </pc:sldChg>
      <pc:sldChg chg="addSp delSp modSp add">
        <pc:chgData name="浩翔 孙" userId="1736b7840dc2d24c" providerId="LiveId" clId="{16C89889-BC46-4C97-AD19-BC08CF3E5AA2}" dt="2018-12-14T11:56:08.453" v="6346"/>
        <pc:sldMkLst>
          <pc:docMk/>
          <pc:sldMk cId="1407941098" sldId="349"/>
        </pc:sldMkLst>
        <pc:spChg chg="del">
          <ac:chgData name="浩翔 孙" userId="1736b7840dc2d24c" providerId="LiveId" clId="{16C89889-BC46-4C97-AD19-BC08CF3E5AA2}" dt="2018-12-13T12:36:46.789" v="5357" actId="478"/>
          <ac:spMkLst>
            <pc:docMk/>
            <pc:sldMk cId="1407941098" sldId="349"/>
            <ac:spMk id="2" creationId="{6D02E7AF-14BE-4E43-8A45-A53AFE2C7115}"/>
          </ac:spMkLst>
        </pc:spChg>
        <pc:spChg chg="mod">
          <ac:chgData name="浩翔 孙" userId="1736b7840dc2d24c" providerId="LiveId" clId="{16C89889-BC46-4C97-AD19-BC08CF3E5AA2}" dt="2018-12-14T11:55:22.215" v="6336"/>
          <ac:spMkLst>
            <pc:docMk/>
            <pc:sldMk cId="1407941098" sldId="349"/>
            <ac:spMk id="20" creationId="{10ED95A9-4D3B-400B-B85B-4DC3319200BC}"/>
          </ac:spMkLst>
        </pc:spChg>
        <pc:spChg chg="mod">
          <ac:chgData name="浩翔 孙" userId="1736b7840dc2d24c" providerId="LiveId" clId="{16C89889-BC46-4C97-AD19-BC08CF3E5AA2}" dt="2018-12-14T11:56:08.453" v="6346"/>
          <ac:spMkLst>
            <pc:docMk/>
            <pc:sldMk cId="1407941098" sldId="349"/>
            <ac:spMk id="21" creationId="{53148E7B-F058-457B-975A-4B03ED0F2EA0}"/>
          </ac:spMkLst>
        </pc:spChg>
        <pc:spChg chg="add del">
          <ac:chgData name="浩翔 孙" userId="1736b7840dc2d24c" providerId="LiveId" clId="{16C89889-BC46-4C97-AD19-BC08CF3E5AA2}" dt="2018-12-13T12:38:39.165" v="5371" actId="478"/>
          <ac:spMkLst>
            <pc:docMk/>
            <pc:sldMk cId="1407941098" sldId="349"/>
            <ac:spMk id="22" creationId="{09E1877D-FD6C-45EC-9E59-6A8F4F814EA1}"/>
          </ac:spMkLst>
        </pc:spChg>
        <pc:spChg chg="add mod">
          <ac:chgData name="浩翔 孙" userId="1736b7840dc2d24c" providerId="LiveId" clId="{16C89889-BC46-4C97-AD19-BC08CF3E5AA2}" dt="2018-12-13T12:42:34.838" v="5487" actId="20577"/>
          <ac:spMkLst>
            <pc:docMk/>
            <pc:sldMk cId="1407941098" sldId="349"/>
            <ac:spMk id="23" creationId="{6A0D2699-C331-41D9-AA5B-2714675EBEF1}"/>
          </ac:spMkLst>
        </pc:spChg>
        <pc:spChg chg="mod">
          <ac:chgData name="浩翔 孙" userId="1736b7840dc2d24c" providerId="LiveId" clId="{16C89889-BC46-4C97-AD19-BC08CF3E5AA2}" dt="2018-12-13T12:35:47.742" v="5356" actId="20577"/>
          <ac:spMkLst>
            <pc:docMk/>
            <pc:sldMk cId="1407941098" sldId="349"/>
            <ac:spMk id="47" creationId="{1190E735-C362-4054-BBA5-599BEEC59852}"/>
          </ac:spMkLst>
        </pc:spChg>
        <pc:grpChg chg="add mod">
          <ac:chgData name="浩翔 孙" userId="1736b7840dc2d24c" providerId="LiveId" clId="{16C89889-BC46-4C97-AD19-BC08CF3E5AA2}" dt="2018-12-14T11:56:08.448" v="6345"/>
          <ac:grpSpMkLst>
            <pc:docMk/>
            <pc:sldMk cId="1407941098" sldId="349"/>
            <ac:grpSpMk id="19" creationId="{E5946F59-F93E-4ED3-9EC9-B4EF022D55B0}"/>
          </ac:grpSpMkLst>
        </pc:grpChg>
        <pc:picChg chg="add mod">
          <ac:chgData name="浩翔 孙" userId="1736b7840dc2d24c" providerId="LiveId" clId="{16C89889-BC46-4C97-AD19-BC08CF3E5AA2}" dt="2018-12-14T11:53:30.485" v="6246" actId="1076"/>
          <ac:picMkLst>
            <pc:docMk/>
            <pc:sldMk cId="1407941098" sldId="349"/>
            <ac:picMk id="4" creationId="{B1A7D070-6859-499E-AE37-A8A6B2F89139}"/>
          </ac:picMkLst>
        </pc:picChg>
        <pc:picChg chg="del">
          <ac:chgData name="浩翔 孙" userId="1736b7840dc2d24c" providerId="LiveId" clId="{16C89889-BC46-4C97-AD19-BC08CF3E5AA2}" dt="2018-12-13T12:36:47.116" v="5358" actId="478"/>
          <ac:picMkLst>
            <pc:docMk/>
            <pc:sldMk cId="1407941098" sldId="349"/>
            <ac:picMk id="1026" creationId="{29A7C851-288C-4A28-9949-7FD11316B619}"/>
          </ac:picMkLst>
        </pc:picChg>
        <pc:picChg chg="del">
          <ac:chgData name="浩翔 孙" userId="1736b7840dc2d24c" providerId="LiveId" clId="{16C89889-BC46-4C97-AD19-BC08CF3E5AA2}" dt="2018-12-13T12:36:47.596" v="5359" actId="478"/>
          <ac:picMkLst>
            <pc:docMk/>
            <pc:sldMk cId="1407941098" sldId="349"/>
            <ac:picMk id="1028" creationId="{1E801710-3962-4788-9EB7-74CF2F277508}"/>
          </ac:picMkLst>
        </pc:picChg>
      </pc:sldChg>
      <pc:sldChg chg="addSp delSp modSp add ord">
        <pc:chgData name="浩翔 孙" userId="1736b7840dc2d24c" providerId="LiveId" clId="{16C89889-BC46-4C97-AD19-BC08CF3E5AA2}" dt="2018-12-13T14:30:30.648" v="6103" actId="1076"/>
        <pc:sldMkLst>
          <pc:docMk/>
          <pc:sldMk cId="1193434284" sldId="350"/>
        </pc:sldMkLst>
        <pc:spChg chg="add del">
          <ac:chgData name="浩翔 孙" userId="1736b7840dc2d24c" providerId="LiveId" clId="{16C89889-BC46-4C97-AD19-BC08CF3E5AA2}" dt="2018-12-13T12:59:20.697" v="5544"/>
          <ac:spMkLst>
            <pc:docMk/>
            <pc:sldMk cId="1193434284" sldId="350"/>
            <ac:spMk id="2" creationId="{A77C56BC-25E8-47D2-BCA7-3949C8177DED}"/>
          </ac:spMkLst>
        </pc:spChg>
        <pc:spChg chg="add del">
          <ac:chgData name="浩翔 孙" userId="1736b7840dc2d24c" providerId="LiveId" clId="{16C89889-BC46-4C97-AD19-BC08CF3E5AA2}" dt="2018-12-13T12:59:23.760" v="5546"/>
          <ac:spMkLst>
            <pc:docMk/>
            <pc:sldMk cId="1193434284" sldId="350"/>
            <ac:spMk id="3" creationId="{C1BA2F6E-3B97-46DE-9789-CD907D50E406}"/>
          </ac:spMkLst>
        </pc:spChg>
        <pc:spChg chg="add mod">
          <ac:chgData name="浩翔 孙" userId="1736b7840dc2d24c" providerId="LiveId" clId="{16C89889-BC46-4C97-AD19-BC08CF3E5AA2}" dt="2018-12-13T13:07:06.867" v="5558"/>
          <ac:spMkLst>
            <pc:docMk/>
            <pc:sldMk cId="1193434284" sldId="350"/>
            <ac:spMk id="5" creationId="{F631DE5F-BA01-4AC8-9C3A-4F9D80937B0E}"/>
          </ac:spMkLst>
        </pc:spChg>
        <pc:spChg chg="add del mod">
          <ac:chgData name="浩翔 孙" userId="1736b7840dc2d24c" providerId="LiveId" clId="{16C89889-BC46-4C97-AD19-BC08CF3E5AA2}" dt="2018-12-13T13:16:02.736" v="5715"/>
          <ac:spMkLst>
            <pc:docMk/>
            <pc:sldMk cId="1193434284" sldId="350"/>
            <ac:spMk id="7" creationId="{8250BBF6-7501-43D7-A0EF-803667CA8234}"/>
          </ac:spMkLst>
        </pc:spChg>
        <pc:spChg chg="del">
          <ac:chgData name="浩翔 孙" userId="1736b7840dc2d24c" providerId="LiveId" clId="{16C89889-BC46-4C97-AD19-BC08CF3E5AA2}" dt="2018-12-13T12:40:41.558" v="5434" actId="478"/>
          <ac:spMkLst>
            <pc:docMk/>
            <pc:sldMk cId="1193434284" sldId="350"/>
            <ac:spMk id="8" creationId="{9410D5EE-9B3F-460A-AA5D-F4C30DE65752}"/>
          </ac:spMkLst>
        </pc:spChg>
        <pc:spChg chg="add del mod">
          <ac:chgData name="浩翔 孙" userId="1736b7840dc2d24c" providerId="LiveId" clId="{16C89889-BC46-4C97-AD19-BC08CF3E5AA2}" dt="2018-12-13T13:16:02.738" v="5717"/>
          <ac:spMkLst>
            <pc:docMk/>
            <pc:sldMk cId="1193434284" sldId="350"/>
            <ac:spMk id="9" creationId="{2CC3B90B-AEA6-4919-B221-182A3900FA05}"/>
          </ac:spMkLst>
        </pc:spChg>
        <pc:spChg chg="add del mod">
          <ac:chgData name="浩翔 孙" userId="1736b7840dc2d24c" providerId="LiveId" clId="{16C89889-BC46-4C97-AD19-BC08CF3E5AA2}" dt="2018-12-13T13:16:02.739" v="5719"/>
          <ac:spMkLst>
            <pc:docMk/>
            <pc:sldMk cId="1193434284" sldId="350"/>
            <ac:spMk id="10" creationId="{85282805-4CAD-4A98-AC2F-800348452FC1}"/>
          </ac:spMkLst>
        </pc:spChg>
        <pc:spChg chg="add del mod">
          <ac:chgData name="浩翔 孙" userId="1736b7840dc2d24c" providerId="LiveId" clId="{16C89889-BC46-4C97-AD19-BC08CF3E5AA2}" dt="2018-12-13T13:16:47.369" v="5770"/>
          <ac:spMkLst>
            <pc:docMk/>
            <pc:sldMk cId="1193434284" sldId="350"/>
            <ac:spMk id="11" creationId="{180134E1-6E10-431E-993E-A17D3FF51BEF}"/>
          </ac:spMkLst>
        </pc:spChg>
        <pc:spChg chg="add del mod">
          <ac:chgData name="浩翔 孙" userId="1736b7840dc2d24c" providerId="LiveId" clId="{16C89889-BC46-4C97-AD19-BC08CF3E5AA2}" dt="2018-12-13T13:20:48.927" v="5912"/>
          <ac:spMkLst>
            <pc:docMk/>
            <pc:sldMk cId="1193434284" sldId="350"/>
            <ac:spMk id="12" creationId="{D9A800E2-F8C7-4D9F-9734-53BEDA912A30}"/>
          </ac:spMkLst>
        </pc:spChg>
        <pc:spChg chg="add del mod">
          <ac:chgData name="浩翔 孙" userId="1736b7840dc2d24c" providerId="LiveId" clId="{16C89889-BC46-4C97-AD19-BC08CF3E5AA2}" dt="2018-12-13T13:20:48.928" v="5914"/>
          <ac:spMkLst>
            <pc:docMk/>
            <pc:sldMk cId="1193434284" sldId="350"/>
            <ac:spMk id="13" creationId="{5B87842E-F2BE-4200-BCAC-8B318B10BC12}"/>
          </ac:spMkLst>
        </pc:spChg>
        <pc:spChg chg="add del mod">
          <ac:chgData name="浩翔 孙" userId="1736b7840dc2d24c" providerId="LiveId" clId="{16C89889-BC46-4C97-AD19-BC08CF3E5AA2}" dt="2018-12-13T13:20:48.929" v="5916"/>
          <ac:spMkLst>
            <pc:docMk/>
            <pc:sldMk cId="1193434284" sldId="350"/>
            <ac:spMk id="14" creationId="{FD9F639F-5631-4FC7-ADE1-FD3E54D5985D}"/>
          </ac:spMkLst>
        </pc:spChg>
        <pc:spChg chg="add del mod">
          <ac:chgData name="浩翔 孙" userId="1736b7840dc2d24c" providerId="LiveId" clId="{16C89889-BC46-4C97-AD19-BC08CF3E5AA2}" dt="2018-12-13T13:23:32.169" v="5985"/>
          <ac:spMkLst>
            <pc:docMk/>
            <pc:sldMk cId="1193434284" sldId="350"/>
            <ac:spMk id="15" creationId="{23DB2C1F-DEA8-4A8A-B09F-8108612CB5D3}"/>
          </ac:spMkLst>
        </pc:spChg>
        <pc:spChg chg="add del mod">
          <ac:chgData name="浩翔 孙" userId="1736b7840dc2d24c" providerId="LiveId" clId="{16C89889-BC46-4C97-AD19-BC08CF3E5AA2}" dt="2018-12-13T13:23:39.848" v="5992"/>
          <ac:spMkLst>
            <pc:docMk/>
            <pc:sldMk cId="1193434284" sldId="350"/>
            <ac:spMk id="16" creationId="{36D3055B-0DAB-4243-BA83-AC2A4D0DF08B}"/>
          </ac:spMkLst>
        </pc:spChg>
        <pc:spChg chg="add del">
          <ac:chgData name="浩翔 孙" userId="1736b7840dc2d24c" providerId="LiveId" clId="{16C89889-BC46-4C97-AD19-BC08CF3E5AA2}" dt="2018-12-13T14:28:51.810" v="6082"/>
          <ac:spMkLst>
            <pc:docMk/>
            <pc:sldMk cId="1193434284" sldId="350"/>
            <ac:spMk id="17" creationId="{7D61E9D6-4661-490F-AEEA-70F353055802}"/>
          </ac:spMkLst>
        </pc:spChg>
        <pc:spChg chg="add mod">
          <ac:chgData name="浩翔 孙" userId="1736b7840dc2d24c" providerId="LiveId" clId="{16C89889-BC46-4C97-AD19-BC08CF3E5AA2}" dt="2018-12-13T14:30:30.648" v="6103" actId="1076"/>
          <ac:spMkLst>
            <pc:docMk/>
            <pc:sldMk cId="1193434284" sldId="350"/>
            <ac:spMk id="18" creationId="{B69B2F3A-1DF0-4C8D-81FD-B0FCF1339DE0}"/>
          </ac:spMkLst>
        </pc:spChg>
        <pc:spChg chg="add mod">
          <ac:chgData name="浩翔 孙" userId="1736b7840dc2d24c" providerId="LiveId" clId="{16C89889-BC46-4C97-AD19-BC08CF3E5AA2}" dt="2018-12-13T14:30:23.040" v="6102" actId="1076"/>
          <ac:spMkLst>
            <pc:docMk/>
            <pc:sldMk cId="1193434284" sldId="350"/>
            <ac:spMk id="19" creationId="{3E7A047D-3A76-4316-A0F3-0B052D25877D}"/>
          </ac:spMkLst>
        </pc:spChg>
        <pc:spChg chg="add mod">
          <ac:chgData name="浩翔 孙" userId="1736b7840dc2d24c" providerId="LiveId" clId="{16C89889-BC46-4C97-AD19-BC08CF3E5AA2}" dt="2018-12-13T14:29:26.176" v="6094" actId="1076"/>
          <ac:spMkLst>
            <pc:docMk/>
            <pc:sldMk cId="1193434284" sldId="350"/>
            <ac:spMk id="21" creationId="{ADD243FA-4B54-479E-B1D4-06B01D132D4B}"/>
          </ac:spMkLst>
        </pc:spChg>
        <pc:spChg chg="del">
          <ac:chgData name="浩翔 孙" userId="1736b7840dc2d24c" providerId="LiveId" clId="{16C89889-BC46-4C97-AD19-BC08CF3E5AA2}" dt="2018-12-13T12:40:39.798" v="5433" actId="478"/>
          <ac:spMkLst>
            <pc:docMk/>
            <pc:sldMk cId="1193434284" sldId="350"/>
            <ac:spMk id="31" creationId="{ED36A150-29DC-4840-8212-59B6FD1D61B4}"/>
          </ac:spMkLst>
        </pc:spChg>
        <pc:spChg chg="mod">
          <ac:chgData name="浩翔 孙" userId="1736b7840dc2d24c" providerId="LiveId" clId="{16C89889-BC46-4C97-AD19-BC08CF3E5AA2}" dt="2018-12-13T12:40:17.574" v="5377" actId="20577"/>
          <ac:spMkLst>
            <pc:docMk/>
            <pc:sldMk cId="1193434284" sldId="350"/>
            <ac:spMk id="46" creationId="{0EE1FE46-CD58-444F-9CA7-7908AB1900B7}"/>
          </ac:spMkLst>
        </pc:spChg>
        <pc:spChg chg="mod">
          <ac:chgData name="浩翔 孙" userId="1736b7840dc2d24c" providerId="LiveId" clId="{16C89889-BC46-4C97-AD19-BC08CF3E5AA2}" dt="2018-12-13T13:23:57.919" v="5995" actId="20577"/>
          <ac:spMkLst>
            <pc:docMk/>
            <pc:sldMk cId="1193434284" sldId="350"/>
            <ac:spMk id="47" creationId="{A550535F-373F-4962-8EE5-11A4AE6E9C30}"/>
          </ac:spMkLst>
        </pc:spChg>
      </pc:sldChg>
      <pc:sldChg chg="addSp modSp add">
        <pc:chgData name="浩翔 孙" userId="1736b7840dc2d24c" providerId="LiveId" clId="{16C89889-BC46-4C97-AD19-BC08CF3E5AA2}" dt="2018-12-14T11:58:35.431" v="6366" actId="1076"/>
        <pc:sldMkLst>
          <pc:docMk/>
          <pc:sldMk cId="3095647298" sldId="351"/>
        </pc:sldMkLst>
        <pc:spChg chg="mod">
          <ac:chgData name="浩翔 孙" userId="1736b7840dc2d24c" providerId="LiveId" clId="{16C89889-BC46-4C97-AD19-BC08CF3E5AA2}" dt="2018-12-14T11:58:30.895" v="6365" actId="20577"/>
          <ac:spMkLst>
            <pc:docMk/>
            <pc:sldMk cId="3095647298" sldId="351"/>
            <ac:spMk id="21" creationId="{ADD243FA-4B54-479E-B1D4-06B01D132D4B}"/>
          </ac:spMkLst>
        </pc:spChg>
        <pc:spChg chg="add mod">
          <ac:chgData name="浩翔 孙" userId="1736b7840dc2d24c" providerId="LiveId" clId="{16C89889-BC46-4C97-AD19-BC08CF3E5AA2}" dt="2018-12-14T11:58:14.158" v="6361" actId="20577"/>
          <ac:spMkLst>
            <pc:docMk/>
            <pc:sldMk cId="3095647298" sldId="351"/>
            <ac:spMk id="22" creationId="{AF752000-C6C0-49BA-A549-A2C1A555BC1D}"/>
          </ac:spMkLst>
        </pc:spChg>
        <pc:picChg chg="add mod">
          <ac:chgData name="浩翔 孙" userId="1736b7840dc2d24c" providerId="LiveId" clId="{16C89889-BC46-4C97-AD19-BC08CF3E5AA2}" dt="2018-12-14T11:58:35.431" v="6366" actId="1076"/>
          <ac:picMkLst>
            <pc:docMk/>
            <pc:sldMk cId="3095647298" sldId="351"/>
            <ac:picMk id="3" creationId="{39BE8A68-ACEA-4C40-97A6-1CCCD0B01E0B}"/>
          </ac:picMkLst>
        </pc:picChg>
      </pc:sldChg>
      <pc:sldChg chg="addSp delSp modSp add">
        <pc:chgData name="浩翔 孙" userId="1736b7840dc2d24c" providerId="LiveId" clId="{16C89889-BC46-4C97-AD19-BC08CF3E5AA2}" dt="2018-12-17T05:56:09.286" v="7217" actId="1076"/>
        <pc:sldMkLst>
          <pc:docMk/>
          <pc:sldMk cId="359773135" sldId="352"/>
        </pc:sldMkLst>
        <pc:spChg chg="add del">
          <ac:chgData name="浩翔 孙" userId="1736b7840dc2d24c" providerId="LiveId" clId="{16C89889-BC46-4C97-AD19-BC08CF3E5AA2}" dt="2018-12-13T13:38:59.161" v="6018"/>
          <ac:spMkLst>
            <pc:docMk/>
            <pc:sldMk cId="359773135" sldId="352"/>
            <ac:spMk id="2" creationId="{4FA60E28-CF61-47C4-8EA3-C8199FDB9ABC}"/>
          </ac:spMkLst>
        </pc:spChg>
        <pc:spChg chg="add mod">
          <ac:chgData name="浩翔 孙" userId="1736b7840dc2d24c" providerId="LiveId" clId="{16C89889-BC46-4C97-AD19-BC08CF3E5AA2}" dt="2018-12-17T05:56:05.687" v="7216" actId="1076"/>
          <ac:spMkLst>
            <pc:docMk/>
            <pc:sldMk cId="359773135" sldId="352"/>
            <ac:spMk id="7" creationId="{BF0363BD-BB4D-4EE9-B9B3-FEDE4147D516}"/>
          </ac:spMkLst>
        </pc:spChg>
        <pc:spChg chg="del">
          <ac:chgData name="浩翔 孙" userId="1736b7840dc2d24c" providerId="LiveId" clId="{16C89889-BC46-4C97-AD19-BC08CF3E5AA2}" dt="2018-12-13T13:38:55.053" v="6013" actId="478"/>
          <ac:spMkLst>
            <pc:docMk/>
            <pc:sldMk cId="359773135" sldId="352"/>
            <ac:spMk id="21" creationId="{ADD243FA-4B54-479E-B1D4-06B01D132D4B}"/>
          </ac:spMkLst>
        </pc:spChg>
        <pc:spChg chg="add mod">
          <ac:chgData name="浩翔 孙" userId="1736b7840dc2d24c" providerId="LiveId" clId="{16C89889-BC46-4C97-AD19-BC08CF3E5AA2}" dt="2018-12-13T13:41:19.871" v="6079" actId="6549"/>
          <ac:spMkLst>
            <pc:docMk/>
            <pc:sldMk cId="359773135" sldId="352"/>
            <ac:spMk id="25" creationId="{962F2B34-A219-4684-A38D-7E5DA6201CFC}"/>
          </ac:spMkLst>
        </pc:spChg>
        <pc:picChg chg="del">
          <ac:chgData name="浩翔 孙" userId="1736b7840dc2d24c" providerId="LiveId" clId="{16C89889-BC46-4C97-AD19-BC08CF3E5AA2}" dt="2018-12-13T13:38:55.490" v="6014" actId="478"/>
          <ac:picMkLst>
            <pc:docMk/>
            <pc:sldMk cId="359773135" sldId="352"/>
            <ac:picMk id="3" creationId="{39BE8A68-ACEA-4C40-97A6-1CCCD0B01E0B}"/>
          </ac:picMkLst>
        </pc:picChg>
        <pc:picChg chg="add mod modCrop">
          <ac:chgData name="浩翔 孙" userId="1736b7840dc2d24c" providerId="LiveId" clId="{16C89889-BC46-4C97-AD19-BC08CF3E5AA2}" dt="2018-12-17T05:56:09.286" v="7217" actId="1076"/>
          <ac:picMkLst>
            <pc:docMk/>
            <pc:sldMk cId="359773135" sldId="352"/>
            <ac:picMk id="8" creationId="{F8FE0414-C98F-4C43-B0C8-3728995F0DAA}"/>
          </ac:picMkLst>
        </pc:picChg>
      </pc:sldChg>
      <pc:sldChg chg="addSp delSp modSp add">
        <pc:chgData name="浩翔 孙" userId="1736b7840dc2d24c" providerId="LiveId" clId="{16C89889-BC46-4C97-AD19-BC08CF3E5AA2}" dt="2018-12-17T06:30:07.912" v="7772" actId="20577"/>
        <pc:sldMkLst>
          <pc:docMk/>
          <pc:sldMk cId="2748364439" sldId="353"/>
        </pc:sldMkLst>
        <pc:spChg chg="del">
          <ac:chgData name="浩翔 孙" userId="1736b7840dc2d24c" providerId="LiveId" clId="{16C89889-BC46-4C97-AD19-BC08CF3E5AA2}" dt="2018-12-14T05:27:55.332" v="6108" actId="478"/>
          <ac:spMkLst>
            <pc:docMk/>
            <pc:sldMk cId="2748364439" sldId="353"/>
            <ac:spMk id="4" creationId="{0527D55F-24EC-4C63-94C7-908C10FB9655}"/>
          </ac:spMkLst>
        </pc:spChg>
        <pc:spChg chg="del">
          <ac:chgData name="浩翔 孙" userId="1736b7840dc2d24c" providerId="LiveId" clId="{16C89889-BC46-4C97-AD19-BC08CF3E5AA2}" dt="2018-12-14T05:27:56.910" v="6109" actId="478"/>
          <ac:spMkLst>
            <pc:docMk/>
            <pc:sldMk cId="2748364439" sldId="353"/>
            <ac:spMk id="5" creationId="{F631DE5F-BA01-4AC8-9C3A-4F9D80937B0E}"/>
          </ac:spMkLst>
        </pc:spChg>
        <pc:spChg chg="del">
          <ac:chgData name="浩翔 孙" userId="1736b7840dc2d24c" providerId="LiveId" clId="{16C89889-BC46-4C97-AD19-BC08CF3E5AA2}" dt="2018-12-14T05:27:52.818" v="6106" actId="478"/>
          <ac:spMkLst>
            <pc:docMk/>
            <pc:sldMk cId="2748364439" sldId="353"/>
            <ac:spMk id="6" creationId="{3C4C3F82-A8C6-4683-8432-9A849DB44F96}"/>
          </ac:spMkLst>
        </pc:spChg>
        <pc:spChg chg="del">
          <ac:chgData name="浩翔 孙" userId="1736b7840dc2d24c" providerId="LiveId" clId="{16C89889-BC46-4C97-AD19-BC08CF3E5AA2}" dt="2018-12-14T05:27:53.468" v="6107" actId="478"/>
          <ac:spMkLst>
            <pc:docMk/>
            <pc:sldMk cId="2748364439" sldId="353"/>
            <ac:spMk id="7" creationId="{BF0363BD-BB4D-4EE9-B9B3-FEDE4147D516}"/>
          </ac:spMkLst>
        </pc:spChg>
        <pc:spChg chg="mod">
          <ac:chgData name="浩翔 孙" userId="1736b7840dc2d24c" providerId="LiveId" clId="{16C89889-BC46-4C97-AD19-BC08CF3E5AA2}" dt="2018-12-17T06:30:07.912" v="7772" actId="20577"/>
          <ac:spMkLst>
            <pc:docMk/>
            <pc:sldMk cId="2748364439" sldId="353"/>
            <ac:spMk id="25" creationId="{962F2B34-A219-4684-A38D-7E5DA6201CFC}"/>
          </ac:spMkLst>
        </pc:spChg>
        <pc:spChg chg="add mod">
          <ac:chgData name="浩翔 孙" userId="1736b7840dc2d24c" providerId="LiveId" clId="{16C89889-BC46-4C97-AD19-BC08CF3E5AA2}" dt="2018-12-14T05:30:49.150" v="6243" actId="1076"/>
          <ac:spMkLst>
            <pc:docMk/>
            <pc:sldMk cId="2748364439" sldId="353"/>
            <ac:spMk id="26" creationId="{592D5D71-77A7-4C73-8B52-552431206563}"/>
          </ac:spMkLst>
        </pc:spChg>
        <pc:picChg chg="add mod">
          <ac:chgData name="浩翔 孙" userId="1736b7840dc2d24c" providerId="LiveId" clId="{16C89889-BC46-4C97-AD19-BC08CF3E5AA2}" dt="2018-12-14T05:30:50.526" v="6244" actId="1076"/>
          <ac:picMkLst>
            <pc:docMk/>
            <pc:sldMk cId="2748364439" sldId="353"/>
            <ac:picMk id="3" creationId="{C509C98B-6EF7-4B09-A95E-7732CCE47629}"/>
          </ac:picMkLst>
        </pc:picChg>
        <pc:picChg chg="del">
          <ac:chgData name="浩翔 孙" userId="1736b7840dc2d24c" providerId="LiveId" clId="{16C89889-BC46-4C97-AD19-BC08CF3E5AA2}" dt="2018-12-14T05:27:51.561" v="6105" actId="478"/>
          <ac:picMkLst>
            <pc:docMk/>
            <pc:sldMk cId="2748364439" sldId="353"/>
            <ac:picMk id="8" creationId="{F8FE0414-C98F-4C43-B0C8-3728995F0DAA}"/>
          </ac:picMkLst>
        </pc:picChg>
      </pc:sldChg>
      <pc:sldChg chg="addSp delSp modSp add setBg">
        <pc:chgData name="浩翔 孙" userId="1736b7840dc2d24c" providerId="LiveId" clId="{16C89889-BC46-4C97-AD19-BC08CF3E5AA2}" dt="2018-12-21T05:20:42.545" v="10448" actId="20577"/>
        <pc:sldMkLst>
          <pc:docMk/>
          <pc:sldMk cId="2727742834" sldId="354"/>
        </pc:sldMkLst>
        <pc:spChg chg="add del">
          <ac:chgData name="浩翔 孙" userId="1736b7840dc2d24c" providerId="LiveId" clId="{16C89889-BC46-4C97-AD19-BC08CF3E5AA2}" dt="2018-12-14T13:18:31.242" v="6373"/>
          <ac:spMkLst>
            <pc:docMk/>
            <pc:sldMk cId="2727742834" sldId="354"/>
            <ac:spMk id="2" creationId="{908EDA79-BEC3-4CE3-9E9B-F96A77A3AB6F}"/>
          </ac:spMkLst>
        </pc:spChg>
        <pc:spChg chg="add del mod">
          <ac:chgData name="浩翔 孙" userId="1736b7840dc2d24c" providerId="LiveId" clId="{16C89889-BC46-4C97-AD19-BC08CF3E5AA2}" dt="2018-12-17T06:31:26.822" v="7782" actId="478"/>
          <ac:spMkLst>
            <pc:docMk/>
            <pc:sldMk cId="2727742834" sldId="354"/>
            <ac:spMk id="20" creationId="{AD7CC1E9-F115-44AE-B740-5DB0307B6E1D}"/>
          </ac:spMkLst>
        </pc:spChg>
        <pc:spChg chg="add del mod">
          <ac:chgData name="浩翔 孙" userId="1736b7840dc2d24c" providerId="LiveId" clId="{16C89889-BC46-4C97-AD19-BC08CF3E5AA2}" dt="2018-12-17T06:31:26.045" v="7781" actId="478"/>
          <ac:spMkLst>
            <pc:docMk/>
            <pc:sldMk cId="2727742834" sldId="354"/>
            <ac:spMk id="21" creationId="{239AB3CA-3BD7-4869-8D48-2720083974FF}"/>
          </ac:spMkLst>
        </pc:spChg>
        <pc:spChg chg="add del mod">
          <ac:chgData name="浩翔 孙" userId="1736b7840dc2d24c" providerId="LiveId" clId="{16C89889-BC46-4C97-AD19-BC08CF3E5AA2}" dt="2018-12-17T07:01:35.140" v="8567"/>
          <ac:spMkLst>
            <pc:docMk/>
            <pc:sldMk cId="2727742834" sldId="354"/>
            <ac:spMk id="22" creationId="{8B94C54E-98D2-4F4D-9DA9-BFD3668FEEB4}"/>
          </ac:spMkLst>
        </pc:spChg>
        <pc:spChg chg="del">
          <ac:chgData name="浩翔 孙" userId="1736b7840dc2d24c" providerId="LiveId" clId="{16C89889-BC46-4C97-AD19-BC08CF3E5AA2}" dt="2018-12-14T13:20:14.998" v="6431" actId="478"/>
          <ac:spMkLst>
            <pc:docMk/>
            <pc:sldMk cId="2727742834" sldId="354"/>
            <ac:spMk id="25" creationId="{962F2B34-A219-4684-A38D-7E5DA6201CFC}"/>
          </ac:spMkLst>
        </pc:spChg>
        <pc:spChg chg="mod">
          <ac:chgData name="浩翔 孙" userId="1736b7840dc2d24c" providerId="LiveId" clId="{16C89889-BC46-4C97-AD19-BC08CF3E5AA2}" dt="2018-12-17T07:47:25.216" v="10044" actId="1076"/>
          <ac:spMkLst>
            <pc:docMk/>
            <pc:sldMk cId="2727742834" sldId="354"/>
            <ac:spMk id="26" creationId="{592D5D71-77A7-4C73-8B52-552431206563}"/>
          </ac:spMkLst>
        </pc:spChg>
        <pc:spChg chg="mod">
          <ac:chgData name="浩翔 孙" userId="1736b7840dc2d24c" providerId="LiveId" clId="{16C89889-BC46-4C97-AD19-BC08CF3E5AA2}" dt="2018-12-21T05:20:42.545" v="10448" actId="20577"/>
          <ac:spMkLst>
            <pc:docMk/>
            <pc:sldMk cId="2727742834" sldId="354"/>
            <ac:spMk id="47" creationId="{A550535F-373F-4962-8EE5-11A4AE6E9C30}"/>
          </ac:spMkLst>
        </pc:spChg>
        <pc:picChg chg="add del mod">
          <ac:chgData name="浩翔 孙" userId="1736b7840dc2d24c" providerId="LiveId" clId="{16C89889-BC46-4C97-AD19-BC08CF3E5AA2}" dt="2018-12-17T06:31:24.446" v="7779" actId="478"/>
          <ac:picMkLst>
            <pc:docMk/>
            <pc:sldMk cId="2727742834" sldId="354"/>
            <ac:picMk id="2" creationId="{9CA479D4-0A77-4FAD-B836-7DBF496B0CCC}"/>
          </ac:picMkLst>
        </pc:picChg>
        <pc:picChg chg="del">
          <ac:chgData name="浩翔 孙" userId="1736b7840dc2d24c" providerId="LiveId" clId="{16C89889-BC46-4C97-AD19-BC08CF3E5AA2}" dt="2018-12-14T11:59:45.902" v="6368" actId="478"/>
          <ac:picMkLst>
            <pc:docMk/>
            <pc:sldMk cId="2727742834" sldId="354"/>
            <ac:picMk id="3" creationId="{C509C98B-6EF7-4B09-A95E-7732CCE47629}"/>
          </ac:picMkLst>
        </pc:picChg>
        <pc:picChg chg="add del mod">
          <ac:chgData name="浩翔 孙" userId="1736b7840dc2d24c" providerId="LiveId" clId="{16C89889-BC46-4C97-AD19-BC08CF3E5AA2}" dt="2018-12-17T06:31:24.845" v="7780" actId="478"/>
          <ac:picMkLst>
            <pc:docMk/>
            <pc:sldMk cId="2727742834" sldId="354"/>
            <ac:picMk id="3" creationId="{CB2BAE31-1EEC-4632-B9C3-94DE04CC2743}"/>
          </ac:picMkLst>
        </pc:picChg>
      </pc:sldChg>
      <pc:sldChg chg="addSp delSp modSp add">
        <pc:chgData name="浩翔 孙" userId="1736b7840dc2d24c" providerId="LiveId" clId="{16C89889-BC46-4C97-AD19-BC08CF3E5AA2}" dt="2018-12-17T06:56:34.640" v="7913" actId="1076"/>
        <pc:sldMkLst>
          <pc:docMk/>
          <pc:sldMk cId="635508084" sldId="356"/>
        </pc:sldMkLst>
        <pc:spChg chg="add del">
          <ac:chgData name="浩翔 孙" userId="1736b7840dc2d24c" providerId="LiveId" clId="{16C89889-BC46-4C97-AD19-BC08CF3E5AA2}" dt="2018-12-17T05:57:56.075" v="7260"/>
          <ac:spMkLst>
            <pc:docMk/>
            <pc:sldMk cId="635508084" sldId="356"/>
            <ac:spMk id="2" creationId="{2968222E-316E-4EA6-AD4A-2D8F1888B51E}"/>
          </ac:spMkLst>
        </pc:spChg>
        <pc:spChg chg="add mod">
          <ac:chgData name="浩翔 孙" userId="1736b7840dc2d24c" providerId="LiveId" clId="{16C89889-BC46-4C97-AD19-BC08CF3E5AA2}" dt="2018-12-17T06:56:34.640" v="7913" actId="1076"/>
          <ac:spMkLst>
            <pc:docMk/>
            <pc:sldMk cId="635508084" sldId="356"/>
            <ac:spMk id="3" creationId="{5DA02A4F-C282-49E2-8F13-4F6C79133CB2}"/>
          </ac:spMkLst>
        </pc:spChg>
        <pc:spChg chg="del">
          <ac:chgData name="浩翔 孙" userId="1736b7840dc2d24c" providerId="LiveId" clId="{16C89889-BC46-4C97-AD19-BC08CF3E5AA2}" dt="2018-12-17T05:57:49.628" v="7258" actId="478"/>
          <ac:spMkLst>
            <pc:docMk/>
            <pc:sldMk cId="635508084" sldId="356"/>
            <ac:spMk id="19" creationId="{A8540FBA-B4BF-4E85-AF75-B67B691924D8}"/>
          </ac:spMkLst>
        </pc:spChg>
        <pc:spChg chg="add mod">
          <ac:chgData name="浩翔 孙" userId="1736b7840dc2d24c" providerId="LiveId" clId="{16C89889-BC46-4C97-AD19-BC08CF3E5AA2}" dt="2018-12-17T05:58:35.896" v="7274" actId="1076"/>
          <ac:spMkLst>
            <pc:docMk/>
            <pc:sldMk cId="635508084" sldId="356"/>
            <ac:spMk id="23" creationId="{55BBB74D-5506-40BA-960D-1523791E48D5}"/>
          </ac:spMkLst>
        </pc:spChg>
        <pc:spChg chg="add mod">
          <ac:chgData name="浩翔 孙" userId="1736b7840dc2d24c" providerId="LiveId" clId="{16C89889-BC46-4C97-AD19-BC08CF3E5AA2}" dt="2018-12-17T05:58:35.896" v="7274" actId="1076"/>
          <ac:spMkLst>
            <pc:docMk/>
            <pc:sldMk cId="635508084" sldId="356"/>
            <ac:spMk id="24" creationId="{E869EBF0-24B6-4CA0-BD97-6196B19A4EC0}"/>
          </ac:spMkLst>
        </pc:spChg>
        <pc:spChg chg="add mod">
          <ac:chgData name="浩翔 孙" userId="1736b7840dc2d24c" providerId="LiveId" clId="{16C89889-BC46-4C97-AD19-BC08CF3E5AA2}" dt="2018-12-17T06:00:38.872" v="7304" actId="1076"/>
          <ac:spMkLst>
            <pc:docMk/>
            <pc:sldMk cId="635508084" sldId="356"/>
            <ac:spMk id="28" creationId="{B12224DA-6C3F-4E36-8A6D-AA14CE40C758}"/>
          </ac:spMkLst>
        </pc:spChg>
        <pc:spChg chg="add mod">
          <ac:chgData name="浩翔 孙" userId="1736b7840dc2d24c" providerId="LiveId" clId="{16C89889-BC46-4C97-AD19-BC08CF3E5AA2}" dt="2018-12-17T06:00:47.267" v="7307" actId="20577"/>
          <ac:spMkLst>
            <pc:docMk/>
            <pc:sldMk cId="635508084" sldId="356"/>
            <ac:spMk id="29" creationId="{80699026-A994-4D73-B36E-B77A7C005B33}"/>
          </ac:spMkLst>
        </pc:spChg>
        <pc:spChg chg="add mod">
          <ac:chgData name="浩翔 孙" userId="1736b7840dc2d24c" providerId="LiveId" clId="{16C89889-BC46-4C97-AD19-BC08CF3E5AA2}" dt="2018-12-17T06:00:48.696" v="7308" actId="20577"/>
          <ac:spMkLst>
            <pc:docMk/>
            <pc:sldMk cId="635508084" sldId="356"/>
            <ac:spMk id="30" creationId="{F3748D72-FFB9-41F0-8561-B7CE3F93F05D}"/>
          </ac:spMkLst>
        </pc:spChg>
        <pc:spChg chg="mod">
          <ac:chgData name="浩翔 孙" userId="1736b7840dc2d24c" providerId="LiveId" clId="{16C89889-BC46-4C97-AD19-BC08CF3E5AA2}" dt="2018-12-17T05:59:08.032" v="7281" actId="1076"/>
          <ac:spMkLst>
            <pc:docMk/>
            <pc:sldMk cId="635508084" sldId="356"/>
            <ac:spMk id="38" creationId="{00000000-0000-0000-0000-000000000000}"/>
          </ac:spMkLst>
        </pc:spChg>
        <pc:picChg chg="add mod">
          <ac:chgData name="浩翔 孙" userId="1736b7840dc2d24c" providerId="LiveId" clId="{16C89889-BC46-4C97-AD19-BC08CF3E5AA2}" dt="2018-12-17T06:00:13.840" v="7296" actId="1076"/>
          <ac:picMkLst>
            <pc:docMk/>
            <pc:sldMk cId="635508084" sldId="356"/>
            <ac:picMk id="4" creationId="{3353465E-A50D-4CEF-BAFC-BE721446CBDC}"/>
          </ac:picMkLst>
        </pc:picChg>
        <pc:picChg chg="add mod">
          <ac:chgData name="浩翔 孙" userId="1736b7840dc2d24c" providerId="LiveId" clId="{16C89889-BC46-4C97-AD19-BC08CF3E5AA2}" dt="2018-12-17T06:00:13.840" v="7296" actId="1076"/>
          <ac:picMkLst>
            <pc:docMk/>
            <pc:sldMk cId="635508084" sldId="356"/>
            <ac:picMk id="6" creationId="{3FE1E2D8-F2A6-49EE-B94B-0CBEBFED5065}"/>
          </ac:picMkLst>
        </pc:picChg>
        <pc:picChg chg="add mod">
          <ac:chgData name="浩翔 孙" userId="1736b7840dc2d24c" providerId="LiveId" clId="{16C89889-BC46-4C97-AD19-BC08CF3E5AA2}" dt="2018-12-17T06:00:13.840" v="7296" actId="1076"/>
          <ac:picMkLst>
            <pc:docMk/>
            <pc:sldMk cId="635508084" sldId="356"/>
            <ac:picMk id="7" creationId="{96E9F437-F80C-41B0-BBBB-5ABB9DEAFD47}"/>
          </ac:picMkLst>
        </pc:picChg>
        <pc:picChg chg="add mod">
          <ac:chgData name="浩翔 孙" userId="1736b7840dc2d24c" providerId="LiveId" clId="{16C89889-BC46-4C97-AD19-BC08CF3E5AA2}" dt="2018-12-17T05:58:22.176" v="7271" actId="1076"/>
          <ac:picMkLst>
            <pc:docMk/>
            <pc:sldMk cId="635508084" sldId="356"/>
            <ac:picMk id="21" creationId="{7FC799EF-9E1A-4FBC-A2DD-1F41E66591D2}"/>
          </ac:picMkLst>
        </pc:picChg>
        <pc:picChg chg="add mod">
          <ac:chgData name="浩翔 孙" userId="1736b7840dc2d24c" providerId="LiveId" clId="{16C89889-BC46-4C97-AD19-BC08CF3E5AA2}" dt="2018-12-17T05:58:22.176" v="7271" actId="1076"/>
          <ac:picMkLst>
            <pc:docMk/>
            <pc:sldMk cId="635508084" sldId="356"/>
            <ac:picMk id="22" creationId="{9E805F5D-2A8A-4AB9-B0BF-FAD4BD4674DB}"/>
          </ac:picMkLst>
        </pc:picChg>
      </pc:sldChg>
      <pc:sldChg chg="addSp delSp modSp add">
        <pc:chgData name="浩翔 孙" userId="1736b7840dc2d24c" providerId="LiveId" clId="{16C89889-BC46-4C97-AD19-BC08CF3E5AA2}" dt="2018-12-17T11:37:55.810" v="10168" actId="1076"/>
        <pc:sldMkLst>
          <pc:docMk/>
          <pc:sldMk cId="3650120631" sldId="357"/>
        </pc:sldMkLst>
        <pc:spChg chg="add del">
          <ac:chgData name="浩翔 孙" userId="1736b7840dc2d24c" providerId="LiveId" clId="{16C89889-BC46-4C97-AD19-BC08CF3E5AA2}" dt="2018-12-17T06:04:38.945" v="7339"/>
          <ac:spMkLst>
            <pc:docMk/>
            <pc:sldMk cId="3650120631" sldId="357"/>
            <ac:spMk id="2" creationId="{8D08DD97-0C72-40A6-A5CD-29D7F4180035}"/>
          </ac:spMkLst>
        </pc:spChg>
        <pc:spChg chg="mod">
          <ac:chgData name="浩翔 孙" userId="1736b7840dc2d24c" providerId="LiveId" clId="{16C89889-BC46-4C97-AD19-BC08CF3E5AA2}" dt="2018-12-17T11:37:55.810" v="10168" actId="1076"/>
          <ac:spMkLst>
            <pc:docMk/>
            <pc:sldMk cId="3650120631" sldId="357"/>
            <ac:spMk id="3" creationId="{5DA02A4F-C282-49E2-8F13-4F6C79133CB2}"/>
          </ac:spMkLst>
        </pc:spChg>
        <pc:spChg chg="add del mod">
          <ac:chgData name="浩翔 孙" userId="1736b7840dc2d24c" providerId="LiveId" clId="{16C89889-BC46-4C97-AD19-BC08CF3E5AA2}" dt="2018-12-17T06:05:23.146" v="7351"/>
          <ac:spMkLst>
            <pc:docMk/>
            <pc:sldMk cId="3650120631" sldId="357"/>
            <ac:spMk id="8" creationId="{471E7F9F-D0BF-4EC6-8CE3-015B507E21FA}"/>
          </ac:spMkLst>
        </pc:spChg>
        <pc:spChg chg="add del mod">
          <ac:chgData name="浩翔 孙" userId="1736b7840dc2d24c" providerId="LiveId" clId="{16C89889-BC46-4C97-AD19-BC08CF3E5AA2}" dt="2018-12-17T06:06:42.236" v="7407"/>
          <ac:spMkLst>
            <pc:docMk/>
            <pc:sldMk cId="3650120631" sldId="357"/>
            <ac:spMk id="9" creationId="{86B0C89E-1FBD-4570-A2FA-695C24FF8126}"/>
          </ac:spMkLst>
        </pc:spChg>
        <pc:spChg chg="add mod">
          <ac:chgData name="浩翔 孙" userId="1736b7840dc2d24c" providerId="LiveId" clId="{16C89889-BC46-4C97-AD19-BC08CF3E5AA2}" dt="2018-12-17T06:06:43.770" v="7409"/>
          <ac:spMkLst>
            <pc:docMk/>
            <pc:sldMk cId="3650120631" sldId="357"/>
            <ac:spMk id="10" creationId="{E00CFB6E-6269-403D-A7D5-1AE883FA2146}"/>
          </ac:spMkLst>
        </pc:spChg>
        <pc:spChg chg="add mod">
          <ac:chgData name="浩翔 孙" userId="1736b7840dc2d24c" providerId="LiveId" clId="{16C89889-BC46-4C97-AD19-BC08CF3E5AA2}" dt="2018-12-17T06:08:09.042" v="7427"/>
          <ac:spMkLst>
            <pc:docMk/>
            <pc:sldMk cId="3650120631" sldId="357"/>
            <ac:spMk id="11" creationId="{43F88DAA-4654-4E97-83A2-1A2DFD2BFAE2}"/>
          </ac:spMkLst>
        </pc:spChg>
        <pc:spChg chg="add del mod">
          <ac:chgData name="浩翔 孙" userId="1736b7840dc2d24c" providerId="LiveId" clId="{16C89889-BC46-4C97-AD19-BC08CF3E5AA2}" dt="2018-12-17T06:11:11.065" v="7550"/>
          <ac:spMkLst>
            <pc:docMk/>
            <pc:sldMk cId="3650120631" sldId="357"/>
            <ac:spMk id="12" creationId="{D9714D65-89D5-4362-B8F4-8E2E2E39F461}"/>
          </ac:spMkLst>
        </pc:spChg>
        <pc:spChg chg="add del mod">
          <ac:chgData name="浩翔 孙" userId="1736b7840dc2d24c" providerId="LiveId" clId="{16C89889-BC46-4C97-AD19-BC08CF3E5AA2}" dt="2018-12-17T06:12:03.440" v="7554"/>
          <ac:spMkLst>
            <pc:docMk/>
            <pc:sldMk cId="3650120631" sldId="357"/>
            <ac:spMk id="13" creationId="{F9B678AC-8DF2-4143-B8AC-B0328E8528DE}"/>
          </ac:spMkLst>
        </pc:spChg>
        <pc:spChg chg="add del mod">
          <ac:chgData name="浩翔 孙" userId="1736b7840dc2d24c" providerId="LiveId" clId="{16C89889-BC46-4C97-AD19-BC08CF3E5AA2}" dt="2018-12-17T06:24:29.183" v="7624"/>
          <ac:spMkLst>
            <pc:docMk/>
            <pc:sldMk cId="3650120631" sldId="357"/>
            <ac:spMk id="14" creationId="{5E2ABAC4-8DBD-494A-BA31-C81BCDDFF46B}"/>
          </ac:spMkLst>
        </pc:spChg>
        <pc:spChg chg="add mod">
          <ac:chgData name="浩翔 孙" userId="1736b7840dc2d24c" providerId="LiveId" clId="{16C89889-BC46-4C97-AD19-BC08CF3E5AA2}" dt="2018-12-17T06:37:16.342" v="7813"/>
          <ac:spMkLst>
            <pc:docMk/>
            <pc:sldMk cId="3650120631" sldId="357"/>
            <ac:spMk id="15" creationId="{49D24821-9C64-49E7-ADD3-6CD00A1B177A}"/>
          </ac:spMkLst>
        </pc:spChg>
        <pc:spChg chg="add mod">
          <ac:chgData name="浩翔 孙" userId="1736b7840dc2d24c" providerId="LiveId" clId="{16C89889-BC46-4C97-AD19-BC08CF3E5AA2}" dt="2018-12-17T11:37:51.738" v="10167" actId="14100"/>
          <ac:spMkLst>
            <pc:docMk/>
            <pc:sldMk cId="3650120631" sldId="357"/>
            <ac:spMk id="22" creationId="{8EDEA608-A6DD-40DF-9729-AE6126F9777C}"/>
          </ac:spMkLst>
        </pc:spChg>
        <pc:spChg chg="del">
          <ac:chgData name="浩翔 孙" userId="1736b7840dc2d24c" providerId="LiveId" clId="{16C89889-BC46-4C97-AD19-BC08CF3E5AA2}" dt="2018-12-17T06:02:27.805" v="7324" actId="478"/>
          <ac:spMkLst>
            <pc:docMk/>
            <pc:sldMk cId="3650120631" sldId="357"/>
            <ac:spMk id="23" creationId="{55BBB74D-5506-40BA-960D-1523791E48D5}"/>
          </ac:spMkLst>
        </pc:spChg>
        <pc:spChg chg="del">
          <ac:chgData name="浩翔 孙" userId="1736b7840dc2d24c" providerId="LiveId" clId="{16C89889-BC46-4C97-AD19-BC08CF3E5AA2}" dt="2018-12-17T06:02:28.437" v="7325" actId="478"/>
          <ac:spMkLst>
            <pc:docMk/>
            <pc:sldMk cId="3650120631" sldId="357"/>
            <ac:spMk id="24" creationId="{E869EBF0-24B6-4CA0-BD97-6196B19A4EC0}"/>
          </ac:spMkLst>
        </pc:spChg>
        <pc:spChg chg="del">
          <ac:chgData name="浩翔 孙" userId="1736b7840dc2d24c" providerId="LiveId" clId="{16C89889-BC46-4C97-AD19-BC08CF3E5AA2}" dt="2018-12-17T06:02:40.397" v="7330" actId="478"/>
          <ac:spMkLst>
            <pc:docMk/>
            <pc:sldMk cId="3650120631" sldId="357"/>
            <ac:spMk id="28" creationId="{B12224DA-6C3F-4E36-8A6D-AA14CE40C758}"/>
          </ac:spMkLst>
        </pc:spChg>
        <pc:spChg chg="del">
          <ac:chgData name="浩翔 孙" userId="1736b7840dc2d24c" providerId="LiveId" clId="{16C89889-BC46-4C97-AD19-BC08CF3E5AA2}" dt="2018-12-17T06:02:40.397" v="7330" actId="478"/>
          <ac:spMkLst>
            <pc:docMk/>
            <pc:sldMk cId="3650120631" sldId="357"/>
            <ac:spMk id="29" creationId="{80699026-A994-4D73-B36E-B77A7C005B33}"/>
          </ac:spMkLst>
        </pc:spChg>
        <pc:spChg chg="del">
          <ac:chgData name="浩翔 孙" userId="1736b7840dc2d24c" providerId="LiveId" clId="{16C89889-BC46-4C97-AD19-BC08CF3E5AA2}" dt="2018-12-17T06:02:40.397" v="7330" actId="478"/>
          <ac:spMkLst>
            <pc:docMk/>
            <pc:sldMk cId="3650120631" sldId="357"/>
            <ac:spMk id="30" creationId="{F3748D72-FFB9-41F0-8561-B7CE3F93F05D}"/>
          </ac:spMkLst>
        </pc:spChg>
        <pc:spChg chg="mod">
          <ac:chgData name="浩翔 孙" userId="1736b7840dc2d24c" providerId="LiveId" clId="{16C89889-BC46-4C97-AD19-BC08CF3E5AA2}" dt="2018-12-17T06:02:54.409" v="7334" actId="1076"/>
          <ac:spMkLst>
            <pc:docMk/>
            <pc:sldMk cId="3650120631" sldId="357"/>
            <ac:spMk id="34" creationId="{00000000-0000-0000-0000-000000000000}"/>
          </ac:spMkLst>
        </pc:spChg>
        <pc:spChg chg="mod">
          <ac:chgData name="浩翔 孙" userId="1736b7840dc2d24c" providerId="LiveId" clId="{16C89889-BC46-4C97-AD19-BC08CF3E5AA2}" dt="2018-12-17T06:34:42.717" v="7804" actId="1076"/>
          <ac:spMkLst>
            <pc:docMk/>
            <pc:sldMk cId="3650120631" sldId="357"/>
            <ac:spMk id="37" creationId="{00000000-0000-0000-0000-000000000000}"/>
          </ac:spMkLst>
        </pc:spChg>
        <pc:spChg chg="mod">
          <ac:chgData name="浩翔 孙" userId="1736b7840dc2d24c" providerId="LiveId" clId="{16C89889-BC46-4C97-AD19-BC08CF3E5AA2}" dt="2018-12-17T06:14:00.557" v="7561" actId="1076"/>
          <ac:spMkLst>
            <pc:docMk/>
            <pc:sldMk cId="3650120631" sldId="357"/>
            <ac:spMk id="40" creationId="{00000000-0000-0000-0000-000000000000}"/>
          </ac:spMkLst>
        </pc:spChg>
        <pc:spChg chg="mod">
          <ac:chgData name="浩翔 孙" userId="1736b7840dc2d24c" providerId="LiveId" clId="{16C89889-BC46-4C97-AD19-BC08CF3E5AA2}" dt="2018-12-17T06:03:00.564" v="7336" actId="1076"/>
          <ac:spMkLst>
            <pc:docMk/>
            <pc:sldMk cId="3650120631" sldId="357"/>
            <ac:spMk id="41" creationId="{00000000-0000-0000-0000-000000000000}"/>
          </ac:spMkLst>
        </pc:spChg>
        <pc:spChg chg="add del mod">
          <ac:chgData name="浩翔 孙" userId="1736b7840dc2d24c" providerId="LiveId" clId="{16C89889-BC46-4C97-AD19-BC08CF3E5AA2}" dt="2018-12-17T07:24:38.764" v="8785" actId="478"/>
          <ac:spMkLst>
            <pc:docMk/>
            <pc:sldMk cId="3650120631" sldId="357"/>
            <ac:spMk id="48" creationId="{EB785ABC-33C7-4ADA-8C92-23D2005DFFF9}"/>
          </ac:spMkLst>
        </pc:spChg>
        <pc:picChg chg="del">
          <ac:chgData name="浩翔 孙" userId="1736b7840dc2d24c" providerId="LiveId" clId="{16C89889-BC46-4C97-AD19-BC08CF3E5AA2}" dt="2018-12-17T06:02:40.397" v="7330" actId="478"/>
          <ac:picMkLst>
            <pc:docMk/>
            <pc:sldMk cId="3650120631" sldId="357"/>
            <ac:picMk id="4" creationId="{3353465E-A50D-4CEF-BAFC-BE721446CBDC}"/>
          </ac:picMkLst>
        </pc:picChg>
        <pc:picChg chg="del">
          <ac:chgData name="浩翔 孙" userId="1736b7840dc2d24c" providerId="LiveId" clId="{16C89889-BC46-4C97-AD19-BC08CF3E5AA2}" dt="2018-12-17T06:02:40.397" v="7330" actId="478"/>
          <ac:picMkLst>
            <pc:docMk/>
            <pc:sldMk cId="3650120631" sldId="357"/>
            <ac:picMk id="6" creationId="{3FE1E2D8-F2A6-49EE-B94B-0CBEBFED5065}"/>
          </ac:picMkLst>
        </pc:picChg>
        <pc:picChg chg="del">
          <ac:chgData name="浩翔 孙" userId="1736b7840dc2d24c" providerId="LiveId" clId="{16C89889-BC46-4C97-AD19-BC08CF3E5AA2}" dt="2018-12-17T06:02:40.397" v="7330" actId="478"/>
          <ac:picMkLst>
            <pc:docMk/>
            <pc:sldMk cId="3650120631" sldId="357"/>
            <ac:picMk id="7" creationId="{96E9F437-F80C-41B0-BBBB-5ABB9DEAFD47}"/>
          </ac:picMkLst>
        </pc:picChg>
        <pc:picChg chg="del">
          <ac:chgData name="浩翔 孙" userId="1736b7840dc2d24c" providerId="LiveId" clId="{16C89889-BC46-4C97-AD19-BC08CF3E5AA2}" dt="2018-12-17T06:02:26.284" v="7322" actId="478"/>
          <ac:picMkLst>
            <pc:docMk/>
            <pc:sldMk cId="3650120631" sldId="357"/>
            <ac:picMk id="21" creationId="{7FC799EF-9E1A-4FBC-A2DD-1F41E66591D2}"/>
          </ac:picMkLst>
        </pc:picChg>
        <pc:picChg chg="del">
          <ac:chgData name="浩翔 孙" userId="1736b7840dc2d24c" providerId="LiveId" clId="{16C89889-BC46-4C97-AD19-BC08CF3E5AA2}" dt="2018-12-17T06:02:26.603" v="7323" actId="478"/>
          <ac:picMkLst>
            <pc:docMk/>
            <pc:sldMk cId="3650120631" sldId="357"/>
            <ac:picMk id="22" creationId="{9E805F5D-2A8A-4AB9-B0BF-FAD4BD4674DB}"/>
          </ac:picMkLst>
        </pc:picChg>
      </pc:sldChg>
      <pc:sldChg chg="addSp delSp modSp add ord">
        <pc:chgData name="浩翔 孙" userId="1736b7840dc2d24c" providerId="LiveId" clId="{16C89889-BC46-4C97-AD19-BC08CF3E5AA2}" dt="2018-12-17T07:04:49.183" v="8782"/>
        <pc:sldMkLst>
          <pc:docMk/>
          <pc:sldMk cId="2145093494" sldId="358"/>
        </pc:sldMkLst>
        <pc:spChg chg="mod">
          <ac:chgData name="浩翔 孙" userId="1736b7840dc2d24c" providerId="LiveId" clId="{16C89889-BC46-4C97-AD19-BC08CF3E5AA2}" dt="2018-12-17T07:04:49.183" v="8782"/>
          <ac:spMkLst>
            <pc:docMk/>
            <pc:sldMk cId="2145093494" sldId="358"/>
            <ac:spMk id="3" creationId="{5DA02A4F-C282-49E2-8F13-4F6C79133CB2}"/>
          </ac:spMkLst>
        </pc:spChg>
        <pc:spChg chg="add del mod">
          <ac:chgData name="浩翔 孙" userId="1736b7840dc2d24c" providerId="LiveId" clId="{16C89889-BC46-4C97-AD19-BC08CF3E5AA2}" dt="2018-12-17T06:57:04.769" v="7917" actId="478"/>
          <ac:spMkLst>
            <pc:docMk/>
            <pc:sldMk cId="2145093494" sldId="358"/>
            <ac:spMk id="27" creationId="{5D8158FF-8787-466A-815E-58C979F944FB}"/>
          </ac:spMkLst>
        </pc:spChg>
        <pc:spChg chg="add del mod">
          <ac:chgData name="浩翔 孙" userId="1736b7840dc2d24c" providerId="LiveId" clId="{16C89889-BC46-4C97-AD19-BC08CF3E5AA2}" dt="2018-12-17T06:57:04.769" v="7917" actId="478"/>
          <ac:spMkLst>
            <pc:docMk/>
            <pc:sldMk cId="2145093494" sldId="358"/>
            <ac:spMk id="28" creationId="{D4EDF13A-83C2-48E6-8F01-8C82A7DC68F7}"/>
          </ac:spMkLst>
        </pc:spChg>
        <pc:spChg chg="add del mod">
          <ac:chgData name="浩翔 孙" userId="1736b7840dc2d24c" providerId="LiveId" clId="{16C89889-BC46-4C97-AD19-BC08CF3E5AA2}" dt="2018-12-17T06:57:04.769" v="7917" actId="478"/>
          <ac:spMkLst>
            <pc:docMk/>
            <pc:sldMk cId="2145093494" sldId="358"/>
            <ac:spMk id="29" creationId="{53964B46-0209-41EC-8404-55C640FB679A}"/>
          </ac:spMkLst>
        </pc:spChg>
        <pc:spChg chg="del">
          <ac:chgData name="浩翔 孙" userId="1736b7840dc2d24c" providerId="LiveId" clId="{16C89889-BC46-4C97-AD19-BC08CF3E5AA2}" dt="2018-12-17T06:56:15.664" v="7908" actId="478"/>
          <ac:spMkLst>
            <pc:docMk/>
            <pc:sldMk cId="2145093494" sldId="358"/>
            <ac:spMk id="48" creationId="{EB785ABC-33C7-4ADA-8C92-23D2005DFFF9}"/>
          </ac:spMkLst>
        </pc:spChg>
        <pc:picChg chg="add mod">
          <ac:chgData name="浩翔 孙" userId="1736b7840dc2d24c" providerId="LiveId" clId="{16C89889-BC46-4C97-AD19-BC08CF3E5AA2}" dt="2018-12-17T07:02:25.143" v="8743" actId="1076"/>
          <ac:picMkLst>
            <pc:docMk/>
            <pc:sldMk cId="2145093494" sldId="358"/>
            <ac:picMk id="2" creationId="{AE713A07-B7CF-4A0F-AEAF-DF2FA8BC719C}"/>
          </ac:picMkLst>
        </pc:picChg>
        <pc:picChg chg="add del mod">
          <ac:chgData name="浩翔 孙" userId="1736b7840dc2d24c" providerId="LiveId" clId="{16C89889-BC46-4C97-AD19-BC08CF3E5AA2}" dt="2018-12-17T06:57:04.769" v="7917" actId="478"/>
          <ac:picMkLst>
            <pc:docMk/>
            <pc:sldMk cId="2145093494" sldId="358"/>
            <ac:picMk id="24" creationId="{BF5FC6B7-6481-4E38-8E34-C5F60F38CBBD}"/>
          </ac:picMkLst>
        </pc:picChg>
        <pc:picChg chg="add del mod">
          <ac:chgData name="浩翔 孙" userId="1736b7840dc2d24c" providerId="LiveId" clId="{16C89889-BC46-4C97-AD19-BC08CF3E5AA2}" dt="2018-12-17T06:57:04.769" v="7917" actId="478"/>
          <ac:picMkLst>
            <pc:docMk/>
            <pc:sldMk cId="2145093494" sldId="358"/>
            <ac:picMk id="25" creationId="{A1EB5AAD-660E-4505-8E7E-36D95BFB4059}"/>
          </ac:picMkLst>
        </pc:picChg>
        <pc:picChg chg="add del mod">
          <ac:chgData name="浩翔 孙" userId="1736b7840dc2d24c" providerId="LiveId" clId="{16C89889-BC46-4C97-AD19-BC08CF3E5AA2}" dt="2018-12-17T06:57:04.769" v="7917" actId="478"/>
          <ac:picMkLst>
            <pc:docMk/>
            <pc:sldMk cId="2145093494" sldId="358"/>
            <ac:picMk id="26" creationId="{FA2055C8-9526-4CFB-981F-67D2D758ADD4}"/>
          </ac:picMkLst>
        </pc:picChg>
      </pc:sldChg>
      <pc:sldChg chg="addSp modSp add ord">
        <pc:chgData name="浩翔 孙" userId="1736b7840dc2d24c" providerId="LiveId" clId="{16C89889-BC46-4C97-AD19-BC08CF3E5AA2}" dt="2018-12-17T11:39:21.253" v="10192"/>
        <pc:sldMkLst>
          <pc:docMk/>
          <pc:sldMk cId="3506113609" sldId="359"/>
        </pc:sldMkLst>
        <pc:spChg chg="mod">
          <ac:chgData name="浩翔 孙" userId="1736b7840dc2d24c" providerId="LiveId" clId="{16C89889-BC46-4C97-AD19-BC08CF3E5AA2}" dt="2018-12-17T07:44:13.965" v="10036"/>
          <ac:spMkLst>
            <pc:docMk/>
            <pc:sldMk cId="3506113609" sldId="359"/>
            <ac:spMk id="3" creationId="{5DA02A4F-C282-49E2-8F13-4F6C79133CB2}"/>
          </ac:spMkLst>
        </pc:spChg>
        <pc:spChg chg="add mod">
          <ac:chgData name="浩翔 孙" userId="1736b7840dc2d24c" providerId="LiveId" clId="{16C89889-BC46-4C97-AD19-BC08CF3E5AA2}" dt="2018-12-17T07:43:47.903" v="9932" actId="1076"/>
          <ac:spMkLst>
            <pc:docMk/>
            <pc:sldMk cId="3506113609" sldId="359"/>
            <ac:spMk id="6" creationId="{CAC3E667-6DD9-455B-9F5D-79091416DA17}"/>
          </ac:spMkLst>
        </pc:spChg>
        <pc:spChg chg="add">
          <ac:chgData name="浩翔 孙" userId="1736b7840dc2d24c" providerId="LiveId" clId="{16C89889-BC46-4C97-AD19-BC08CF3E5AA2}" dt="2018-12-17T11:36:39.733" v="10085"/>
          <ac:spMkLst>
            <pc:docMk/>
            <pc:sldMk cId="3506113609" sldId="359"/>
            <ac:spMk id="25" creationId="{609BC6F4-E985-4105-9AB5-E39DF2D069E1}"/>
          </ac:spMkLst>
        </pc:spChg>
        <pc:spChg chg="mod">
          <ac:chgData name="浩翔 孙" userId="1736b7840dc2d24c" providerId="LiveId" clId="{16C89889-BC46-4C97-AD19-BC08CF3E5AA2}" dt="2018-12-17T07:32:32.239" v="8808"/>
          <ac:spMkLst>
            <pc:docMk/>
            <pc:sldMk cId="3506113609" sldId="359"/>
            <ac:spMk id="47" creationId="{1190E735-C362-4054-BBA5-599BEEC59852}"/>
          </ac:spMkLst>
        </pc:spChg>
        <pc:picChg chg="add mod">
          <ac:chgData name="浩翔 孙" userId="1736b7840dc2d24c" providerId="LiveId" clId="{16C89889-BC46-4C97-AD19-BC08CF3E5AA2}" dt="2018-12-17T11:36:50.178" v="10088" actId="1076"/>
          <ac:picMkLst>
            <pc:docMk/>
            <pc:sldMk cId="3506113609" sldId="359"/>
            <ac:picMk id="2" creationId="{8017494B-1D7B-4AEF-B2DC-87A333F4B8C8}"/>
          </ac:picMkLst>
        </pc:picChg>
        <pc:picChg chg="add mod">
          <ac:chgData name="浩翔 孙" userId="1736b7840dc2d24c" providerId="LiveId" clId="{16C89889-BC46-4C97-AD19-BC08CF3E5AA2}" dt="2018-12-17T11:36:47.106" v="10087" actId="14100"/>
          <ac:picMkLst>
            <pc:docMk/>
            <pc:sldMk cId="3506113609" sldId="359"/>
            <ac:picMk id="4" creationId="{79BAB980-A06A-43A3-99C8-C6529BEC5B04}"/>
          </ac:picMkLst>
        </pc:picChg>
      </pc:sldChg>
      <pc:sldChg chg="modSp add">
        <pc:chgData name="浩翔 孙" userId="1736b7840dc2d24c" providerId="LiveId" clId="{16C89889-BC46-4C97-AD19-BC08CF3E5AA2}" dt="2018-12-17T07:47:14.665" v="10042" actId="1076"/>
        <pc:sldMkLst>
          <pc:docMk/>
          <pc:sldMk cId="1851155268" sldId="360"/>
        </pc:sldMkLst>
        <pc:spChg chg="mod">
          <ac:chgData name="浩翔 孙" userId="1736b7840dc2d24c" providerId="LiveId" clId="{16C89889-BC46-4C97-AD19-BC08CF3E5AA2}" dt="2018-12-17T07:47:14.665" v="10042" actId="1076"/>
          <ac:spMkLst>
            <pc:docMk/>
            <pc:sldMk cId="1851155268" sldId="360"/>
            <ac:spMk id="26" creationId="{592D5D71-77A7-4C73-8B52-552431206563}"/>
          </ac:spMkLst>
        </pc:spChg>
      </pc:sldChg>
      <pc:sldChg chg="addSp delSp modSp add ord">
        <pc:chgData name="浩翔 孙" userId="1736b7840dc2d24c" providerId="LiveId" clId="{16C89889-BC46-4C97-AD19-BC08CF3E5AA2}" dt="2018-12-17T11:42:18.779" v="10440" actId="1076"/>
        <pc:sldMkLst>
          <pc:docMk/>
          <pc:sldMk cId="893373955" sldId="361"/>
        </pc:sldMkLst>
        <pc:spChg chg="add del">
          <ac:chgData name="浩翔 孙" userId="1736b7840dc2d24c" providerId="LiveId" clId="{16C89889-BC46-4C97-AD19-BC08CF3E5AA2}" dt="2018-12-17T11:39:55.409" v="10201"/>
          <ac:spMkLst>
            <pc:docMk/>
            <pc:sldMk cId="893373955" sldId="361"/>
            <ac:spMk id="2" creationId="{F5E4BC6A-0A2D-435D-88E3-004B82CEC0DA}"/>
          </ac:spMkLst>
        </pc:spChg>
        <pc:spChg chg="add mod">
          <ac:chgData name="浩翔 孙" userId="1736b7840dc2d24c" providerId="LiveId" clId="{16C89889-BC46-4C97-AD19-BC08CF3E5AA2}" dt="2018-12-17T11:41:25.099" v="10312" actId="1076"/>
          <ac:spMkLst>
            <pc:docMk/>
            <pc:sldMk cId="893373955" sldId="361"/>
            <ac:spMk id="3" creationId="{2AC6EFE9-28CC-4D34-B220-485553676D30}"/>
          </ac:spMkLst>
        </pc:spChg>
        <pc:spChg chg="del">
          <ac:chgData name="浩翔 孙" userId="1736b7840dc2d24c" providerId="LiveId" clId="{16C89889-BC46-4C97-AD19-BC08CF3E5AA2}" dt="2018-12-17T11:39:51.574" v="10198" actId="478"/>
          <ac:spMkLst>
            <pc:docMk/>
            <pc:sldMk cId="893373955" sldId="361"/>
            <ac:spMk id="4" creationId="{1001F93B-15D9-4193-8F31-348405519658}"/>
          </ac:spMkLst>
        </pc:spChg>
        <pc:spChg chg="del">
          <ac:chgData name="浩翔 孙" userId="1736b7840dc2d24c" providerId="LiveId" clId="{16C89889-BC46-4C97-AD19-BC08CF3E5AA2}" dt="2018-12-17T11:39:49.805" v="10196" actId="478"/>
          <ac:spMkLst>
            <pc:docMk/>
            <pc:sldMk cId="893373955" sldId="361"/>
            <ac:spMk id="6" creationId="{4FCE16C0-8341-4AD5-A0E5-7E13B7FD470F}"/>
          </ac:spMkLst>
        </pc:spChg>
        <pc:spChg chg="del">
          <ac:chgData name="浩翔 孙" userId="1736b7840dc2d24c" providerId="LiveId" clId="{16C89889-BC46-4C97-AD19-BC08CF3E5AA2}" dt="2018-12-17T11:39:50.981" v="10197" actId="478"/>
          <ac:spMkLst>
            <pc:docMk/>
            <pc:sldMk cId="893373955" sldId="361"/>
            <ac:spMk id="21" creationId="{48D5D030-E97B-42BF-A87E-8C29B13CE5B0}"/>
          </ac:spMkLst>
        </pc:spChg>
        <pc:spChg chg="del">
          <ac:chgData name="浩翔 孙" userId="1736b7840dc2d24c" providerId="LiveId" clId="{16C89889-BC46-4C97-AD19-BC08CF3E5AA2}" dt="2018-12-17T11:39:25.230" v="10193" actId="478"/>
          <ac:spMkLst>
            <pc:docMk/>
            <pc:sldMk cId="893373955" sldId="361"/>
            <ac:spMk id="22" creationId="{49FC3A85-6ECB-4590-A3D6-2982C8681E5E}"/>
          </ac:spMkLst>
        </pc:spChg>
        <pc:spChg chg="add">
          <ac:chgData name="浩翔 孙" userId="1736b7840dc2d24c" providerId="LiveId" clId="{16C89889-BC46-4C97-AD19-BC08CF3E5AA2}" dt="2018-12-17T11:39:32.453" v="10194"/>
          <ac:spMkLst>
            <pc:docMk/>
            <pc:sldMk cId="893373955" sldId="361"/>
            <ac:spMk id="23" creationId="{F713745F-9FB9-41D4-AC73-E5E9D38019B9}"/>
          </ac:spMkLst>
        </pc:spChg>
        <pc:spChg chg="del">
          <ac:chgData name="浩翔 孙" userId="1736b7840dc2d24c" providerId="LiveId" clId="{16C89889-BC46-4C97-AD19-BC08CF3E5AA2}" dt="2018-12-17T11:39:48.973" v="10195" actId="478"/>
          <ac:spMkLst>
            <pc:docMk/>
            <pc:sldMk cId="893373955" sldId="361"/>
            <ac:spMk id="24" creationId="{0013A2DA-5CD7-4832-9481-3F32E51ADD5D}"/>
          </ac:spMkLst>
        </pc:spChg>
        <pc:spChg chg="add mod">
          <ac:chgData name="浩翔 孙" userId="1736b7840dc2d24c" providerId="LiveId" clId="{16C89889-BC46-4C97-AD19-BC08CF3E5AA2}" dt="2018-12-17T11:42:18.779" v="10440" actId="1076"/>
          <ac:spMkLst>
            <pc:docMk/>
            <pc:sldMk cId="893373955" sldId="361"/>
            <ac:spMk id="26" creationId="{B0E2C880-5013-4C50-A6BE-9446EBCFCAB0}"/>
          </ac:spMkLst>
        </pc:spChg>
        <pc:spChg chg="mod">
          <ac:chgData name="浩翔 孙" userId="1736b7840dc2d24c" providerId="LiveId" clId="{16C89889-BC46-4C97-AD19-BC08CF3E5AA2}" dt="2018-12-17T11:39:08.029" v="10172" actId="20577"/>
          <ac:spMkLst>
            <pc:docMk/>
            <pc:sldMk cId="893373955" sldId="361"/>
            <ac:spMk id="46" creationId="{27A59162-90F5-4C86-8097-1DCEDA9F5424}"/>
          </ac:spMkLst>
        </pc:spChg>
        <pc:spChg chg="mod">
          <ac:chgData name="浩翔 孙" userId="1736b7840dc2d24c" providerId="LiveId" clId="{16C89889-BC46-4C97-AD19-BC08CF3E5AA2}" dt="2018-12-17T11:39:18.051" v="10191" actId="20577"/>
          <ac:spMkLst>
            <pc:docMk/>
            <pc:sldMk cId="893373955" sldId="361"/>
            <ac:spMk id="47" creationId="{1190E735-C362-4054-BBA5-599BEEC59852}"/>
          </ac:spMkLst>
        </pc:spChg>
        <pc:spChg chg="del">
          <ac:chgData name="浩翔 孙" userId="1736b7840dc2d24c" providerId="LiveId" clId="{16C89889-BC46-4C97-AD19-BC08CF3E5AA2}" dt="2018-12-17T11:39:52.262" v="10199" actId="478"/>
          <ac:spMkLst>
            <pc:docMk/>
            <pc:sldMk cId="893373955" sldId="361"/>
            <ac:spMk id="48" creationId="{D015F8DD-A0E3-4027-A572-2B5F3E8CF8D0}"/>
          </ac:spMkLst>
        </pc:spChg>
      </pc:sldChg>
      <pc:sldChg chg="addSp delSp modSp add">
        <pc:chgData name="浩翔 孙" userId="1736b7840dc2d24c" providerId="LiveId" clId="{16C89889-BC46-4C97-AD19-BC08CF3E5AA2}" dt="2018-12-17T11:42:52.821" v="10446" actId="1076"/>
        <pc:sldMkLst>
          <pc:docMk/>
          <pc:sldMk cId="1393738588" sldId="362"/>
        </pc:sldMkLst>
        <pc:spChg chg="del">
          <ac:chgData name="浩翔 孙" userId="1736b7840dc2d24c" providerId="LiveId" clId="{16C89889-BC46-4C97-AD19-BC08CF3E5AA2}" dt="2018-12-17T11:42:44.389" v="10443" actId="478"/>
          <ac:spMkLst>
            <pc:docMk/>
            <pc:sldMk cId="1393738588" sldId="362"/>
            <ac:spMk id="3" creationId="{2AC6EFE9-28CC-4D34-B220-485553676D30}"/>
          </ac:spMkLst>
        </pc:spChg>
        <pc:spChg chg="del">
          <ac:chgData name="浩翔 孙" userId="1736b7840dc2d24c" providerId="LiveId" clId="{16C89889-BC46-4C97-AD19-BC08CF3E5AA2}" dt="2018-12-17T11:42:27.671" v="10442" actId="478"/>
          <ac:spMkLst>
            <pc:docMk/>
            <pc:sldMk cId="1393738588" sldId="362"/>
            <ac:spMk id="23" creationId="{F713745F-9FB9-41D4-AC73-E5E9D38019B9}"/>
          </ac:spMkLst>
        </pc:spChg>
        <pc:spChg chg="del">
          <ac:chgData name="浩翔 孙" userId="1736b7840dc2d24c" providerId="LiveId" clId="{16C89889-BC46-4C97-AD19-BC08CF3E5AA2}" dt="2018-12-17T11:42:46.023" v="10444" actId="478"/>
          <ac:spMkLst>
            <pc:docMk/>
            <pc:sldMk cId="1393738588" sldId="362"/>
            <ac:spMk id="26" creationId="{B0E2C880-5013-4C50-A6BE-9446EBCFCAB0}"/>
          </ac:spMkLst>
        </pc:spChg>
        <pc:picChg chg="add mod">
          <ac:chgData name="浩翔 孙" userId="1736b7840dc2d24c" providerId="LiveId" clId="{16C89889-BC46-4C97-AD19-BC08CF3E5AA2}" dt="2018-12-17T11:42:52.821" v="10446" actId="1076"/>
          <ac:picMkLst>
            <pc:docMk/>
            <pc:sldMk cId="1393738588" sldId="362"/>
            <ac:picMk id="4" creationId="{0DB7CDCE-4506-4AE6-B5C3-1F9E676509E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1104D-812D-4005-A5D9-2A6DDC4556BE}" type="doc">
      <dgm:prSet loTypeId="urn:microsoft.com/office/officeart/2005/8/layout/process1" loCatId="process" qsTypeId="urn:microsoft.com/office/officeart/2005/8/quickstyle/simple1" qsCatId="simple" csTypeId="urn:microsoft.com/office/officeart/2005/8/colors/accent1_1" csCatId="accent1" phldr="1"/>
      <dgm:spPr/>
    </dgm:pt>
    <dgm:pt modelId="{4C72527B-CAF2-476F-8971-CA7C89FD8CC8}">
      <dgm:prSet phldrT="[文本]"/>
      <dgm:spPr/>
      <dgm:t>
        <a:bodyPr/>
        <a:lstStyle/>
        <a:p>
          <a:r>
            <a:rPr lang="en-US" altLang="zh-CN" dirty="0">
              <a:solidFill>
                <a:srgbClr val="203864"/>
              </a:solidFill>
            </a:rPr>
            <a:t>CSV</a:t>
          </a:r>
          <a:r>
            <a:rPr lang="zh-CN" altLang="en-US" dirty="0">
              <a:solidFill>
                <a:srgbClr val="203864"/>
              </a:solidFill>
            </a:rPr>
            <a:t>转</a:t>
          </a:r>
          <a:r>
            <a:rPr lang="en-US" altLang="zh-CN" dirty="0">
              <a:solidFill>
                <a:srgbClr val="203864"/>
              </a:solidFill>
            </a:rPr>
            <a:t>Mat</a:t>
          </a:r>
          <a:endParaRPr lang="zh-CN" altLang="en-US" dirty="0">
            <a:solidFill>
              <a:srgbClr val="203864"/>
            </a:solidFill>
          </a:endParaRPr>
        </a:p>
      </dgm:t>
    </dgm:pt>
    <dgm:pt modelId="{B3443FBC-97F5-477E-9A22-7EA19E8C67EF}" type="parTrans" cxnId="{70062C86-5135-4AF1-972D-FB75B499276D}">
      <dgm:prSet/>
      <dgm:spPr/>
      <dgm:t>
        <a:bodyPr/>
        <a:lstStyle/>
        <a:p>
          <a:endParaRPr lang="zh-CN" altLang="en-US">
            <a:solidFill>
              <a:srgbClr val="203864"/>
            </a:solidFill>
          </a:endParaRPr>
        </a:p>
      </dgm:t>
    </dgm:pt>
    <dgm:pt modelId="{3B334361-4846-4202-8884-DAB4966B6F32}" type="sibTrans" cxnId="{70062C86-5135-4AF1-972D-FB75B499276D}">
      <dgm:prSet/>
      <dgm:spPr/>
      <dgm:t>
        <a:bodyPr/>
        <a:lstStyle/>
        <a:p>
          <a:endParaRPr lang="zh-CN" altLang="en-US">
            <a:solidFill>
              <a:srgbClr val="203864"/>
            </a:solidFill>
          </a:endParaRPr>
        </a:p>
      </dgm:t>
    </dgm:pt>
    <dgm:pt modelId="{0E919C36-7ED2-4AF0-A3CB-A1AC557E0062}">
      <dgm:prSet phldrT="[文本]"/>
      <dgm:spPr/>
      <dgm:t>
        <a:bodyPr/>
        <a:lstStyle/>
        <a:p>
          <a:r>
            <a:rPr lang="zh-CN" altLang="en-US" dirty="0">
              <a:solidFill>
                <a:srgbClr val="203864"/>
              </a:solidFill>
            </a:rPr>
            <a:t>畸变矫正</a:t>
          </a:r>
        </a:p>
      </dgm:t>
    </dgm:pt>
    <dgm:pt modelId="{38593B57-053E-41BD-9CEA-31D1E8A68DE7}" type="parTrans" cxnId="{050D118B-55ED-4031-BFE4-6ABFA245591E}">
      <dgm:prSet/>
      <dgm:spPr/>
      <dgm:t>
        <a:bodyPr/>
        <a:lstStyle/>
        <a:p>
          <a:endParaRPr lang="zh-CN" altLang="en-US">
            <a:solidFill>
              <a:srgbClr val="203864"/>
            </a:solidFill>
          </a:endParaRPr>
        </a:p>
      </dgm:t>
    </dgm:pt>
    <dgm:pt modelId="{9F39BFA8-49C0-40B8-BFE2-E9BD7BEB4354}" type="sibTrans" cxnId="{050D118B-55ED-4031-BFE4-6ABFA245591E}">
      <dgm:prSet/>
      <dgm:spPr/>
      <dgm:t>
        <a:bodyPr/>
        <a:lstStyle/>
        <a:p>
          <a:endParaRPr lang="zh-CN" altLang="en-US">
            <a:solidFill>
              <a:srgbClr val="203864"/>
            </a:solidFill>
          </a:endParaRPr>
        </a:p>
      </dgm:t>
    </dgm:pt>
    <dgm:pt modelId="{778A08C1-39E8-49B1-B402-0ECC4A6255E1}">
      <dgm:prSet phldrT="[文本]"/>
      <dgm:spPr/>
      <dgm:t>
        <a:bodyPr/>
        <a:lstStyle/>
        <a:p>
          <a:r>
            <a:rPr lang="zh-CN" altLang="en-US" dirty="0">
              <a:solidFill>
                <a:srgbClr val="203864"/>
              </a:solidFill>
            </a:rPr>
            <a:t>相机坐标系转世界坐标系</a:t>
          </a:r>
        </a:p>
      </dgm:t>
    </dgm:pt>
    <dgm:pt modelId="{A886C5A4-9738-4588-94E8-6A8CC7F22256}" type="parTrans" cxnId="{2ADF6EE2-7FA0-49D8-ABBB-A2C3A3263415}">
      <dgm:prSet/>
      <dgm:spPr/>
      <dgm:t>
        <a:bodyPr/>
        <a:lstStyle/>
        <a:p>
          <a:endParaRPr lang="zh-CN" altLang="en-US">
            <a:solidFill>
              <a:srgbClr val="203864"/>
            </a:solidFill>
          </a:endParaRPr>
        </a:p>
      </dgm:t>
    </dgm:pt>
    <dgm:pt modelId="{28F0F315-4153-4071-A2EC-A3C96A085803}" type="sibTrans" cxnId="{2ADF6EE2-7FA0-49D8-ABBB-A2C3A3263415}">
      <dgm:prSet/>
      <dgm:spPr/>
      <dgm:t>
        <a:bodyPr/>
        <a:lstStyle/>
        <a:p>
          <a:endParaRPr lang="zh-CN" altLang="en-US">
            <a:solidFill>
              <a:srgbClr val="203864"/>
            </a:solidFill>
          </a:endParaRPr>
        </a:p>
      </dgm:t>
    </dgm:pt>
    <dgm:pt modelId="{E07202E4-2B8A-428D-AB7C-95CBC3FDB722}">
      <dgm:prSet phldrT="[文本]"/>
      <dgm:spPr/>
      <dgm:t>
        <a:bodyPr/>
        <a:lstStyle/>
        <a:p>
          <a:r>
            <a:rPr lang="zh-CN" altLang="en-US" dirty="0">
              <a:solidFill>
                <a:srgbClr val="203864"/>
              </a:solidFill>
            </a:rPr>
            <a:t>点云显示</a:t>
          </a:r>
        </a:p>
      </dgm:t>
    </dgm:pt>
    <dgm:pt modelId="{51CD19C8-2689-4B66-8845-333AE798F4D8}" type="parTrans" cxnId="{0E2794F4-5121-41FC-AD88-1863AFB92146}">
      <dgm:prSet/>
      <dgm:spPr/>
      <dgm:t>
        <a:bodyPr/>
        <a:lstStyle/>
        <a:p>
          <a:endParaRPr lang="zh-CN" altLang="en-US">
            <a:solidFill>
              <a:srgbClr val="203864"/>
            </a:solidFill>
          </a:endParaRPr>
        </a:p>
      </dgm:t>
    </dgm:pt>
    <dgm:pt modelId="{4062A779-FF3D-435E-98C7-ED641DD4D3BF}" type="sibTrans" cxnId="{0E2794F4-5121-41FC-AD88-1863AFB92146}">
      <dgm:prSet/>
      <dgm:spPr/>
      <dgm:t>
        <a:bodyPr/>
        <a:lstStyle/>
        <a:p>
          <a:endParaRPr lang="zh-CN" altLang="en-US">
            <a:solidFill>
              <a:srgbClr val="203864"/>
            </a:solidFill>
          </a:endParaRPr>
        </a:p>
      </dgm:t>
    </dgm:pt>
    <dgm:pt modelId="{F8E3C7FC-6187-4270-A7EA-95A694775772}" type="pres">
      <dgm:prSet presAssocID="{E601104D-812D-4005-A5D9-2A6DDC4556BE}" presName="Name0" presStyleCnt="0">
        <dgm:presLayoutVars>
          <dgm:dir/>
          <dgm:resizeHandles val="exact"/>
        </dgm:presLayoutVars>
      </dgm:prSet>
      <dgm:spPr/>
    </dgm:pt>
    <dgm:pt modelId="{B2532610-7E95-4BA8-87C8-040741C33D84}" type="pres">
      <dgm:prSet presAssocID="{4C72527B-CAF2-476F-8971-CA7C89FD8CC8}" presName="node" presStyleLbl="node1" presStyleIdx="0" presStyleCnt="4">
        <dgm:presLayoutVars>
          <dgm:bulletEnabled val="1"/>
        </dgm:presLayoutVars>
      </dgm:prSet>
      <dgm:spPr/>
    </dgm:pt>
    <dgm:pt modelId="{9EE43B6A-CC90-4465-B7E8-DE6DAB85915C}" type="pres">
      <dgm:prSet presAssocID="{3B334361-4846-4202-8884-DAB4966B6F32}" presName="sibTrans" presStyleLbl="sibTrans2D1" presStyleIdx="0" presStyleCnt="3"/>
      <dgm:spPr/>
    </dgm:pt>
    <dgm:pt modelId="{F477805C-96F2-42C6-A47F-AF1FD163B630}" type="pres">
      <dgm:prSet presAssocID="{3B334361-4846-4202-8884-DAB4966B6F32}" presName="connectorText" presStyleLbl="sibTrans2D1" presStyleIdx="0" presStyleCnt="3"/>
      <dgm:spPr/>
    </dgm:pt>
    <dgm:pt modelId="{7673F874-F9E4-4667-BE73-454291DEC279}" type="pres">
      <dgm:prSet presAssocID="{0E919C36-7ED2-4AF0-A3CB-A1AC557E0062}" presName="node" presStyleLbl="node1" presStyleIdx="1" presStyleCnt="4">
        <dgm:presLayoutVars>
          <dgm:bulletEnabled val="1"/>
        </dgm:presLayoutVars>
      </dgm:prSet>
      <dgm:spPr/>
    </dgm:pt>
    <dgm:pt modelId="{54CAB815-4F7D-4F41-9014-22B727BB14A8}" type="pres">
      <dgm:prSet presAssocID="{9F39BFA8-49C0-40B8-BFE2-E9BD7BEB4354}" presName="sibTrans" presStyleLbl="sibTrans2D1" presStyleIdx="1" presStyleCnt="3"/>
      <dgm:spPr/>
    </dgm:pt>
    <dgm:pt modelId="{FCBA501A-0C13-4C72-8AAD-5F00E31FDD73}" type="pres">
      <dgm:prSet presAssocID="{9F39BFA8-49C0-40B8-BFE2-E9BD7BEB4354}" presName="connectorText" presStyleLbl="sibTrans2D1" presStyleIdx="1" presStyleCnt="3"/>
      <dgm:spPr/>
    </dgm:pt>
    <dgm:pt modelId="{37CC9C9E-2A97-4B34-BF7D-50B3528F1BEA}" type="pres">
      <dgm:prSet presAssocID="{778A08C1-39E8-49B1-B402-0ECC4A6255E1}" presName="node" presStyleLbl="node1" presStyleIdx="2" presStyleCnt="4" custScaleX="133905">
        <dgm:presLayoutVars>
          <dgm:bulletEnabled val="1"/>
        </dgm:presLayoutVars>
      </dgm:prSet>
      <dgm:spPr/>
    </dgm:pt>
    <dgm:pt modelId="{6939818C-DCEE-4DC7-8E94-C88F89982F48}" type="pres">
      <dgm:prSet presAssocID="{28F0F315-4153-4071-A2EC-A3C96A085803}" presName="sibTrans" presStyleLbl="sibTrans2D1" presStyleIdx="2" presStyleCnt="3"/>
      <dgm:spPr/>
    </dgm:pt>
    <dgm:pt modelId="{C75D2D10-1ACE-4309-A364-E1487B0A0A91}" type="pres">
      <dgm:prSet presAssocID="{28F0F315-4153-4071-A2EC-A3C96A085803}" presName="connectorText" presStyleLbl="sibTrans2D1" presStyleIdx="2" presStyleCnt="3"/>
      <dgm:spPr/>
    </dgm:pt>
    <dgm:pt modelId="{3A2D4DDB-A655-4908-B107-307490D13709}" type="pres">
      <dgm:prSet presAssocID="{E07202E4-2B8A-428D-AB7C-95CBC3FDB722}" presName="node" presStyleLbl="node1" presStyleIdx="3" presStyleCnt="4" custLinFactNeighborX="33347">
        <dgm:presLayoutVars>
          <dgm:bulletEnabled val="1"/>
        </dgm:presLayoutVars>
      </dgm:prSet>
      <dgm:spPr/>
    </dgm:pt>
  </dgm:ptLst>
  <dgm:cxnLst>
    <dgm:cxn modelId="{F7757B05-9666-4B0F-A3B2-3FA0362A9902}" type="presOf" srcId="{28F0F315-4153-4071-A2EC-A3C96A085803}" destId="{C75D2D10-1ACE-4309-A364-E1487B0A0A91}" srcOrd="1" destOrd="0" presId="urn:microsoft.com/office/officeart/2005/8/layout/process1"/>
    <dgm:cxn modelId="{F7C97221-2D79-4C7C-BDA8-922B18B3DBC3}" type="presOf" srcId="{E601104D-812D-4005-A5D9-2A6DDC4556BE}" destId="{F8E3C7FC-6187-4270-A7EA-95A694775772}" srcOrd="0" destOrd="0" presId="urn:microsoft.com/office/officeart/2005/8/layout/process1"/>
    <dgm:cxn modelId="{47AF5825-1470-4519-A33F-1057A591FBDC}" type="presOf" srcId="{4C72527B-CAF2-476F-8971-CA7C89FD8CC8}" destId="{B2532610-7E95-4BA8-87C8-040741C33D84}" srcOrd="0" destOrd="0" presId="urn:microsoft.com/office/officeart/2005/8/layout/process1"/>
    <dgm:cxn modelId="{AE06143E-C105-459E-A5A9-45F02D3FE0AA}" type="presOf" srcId="{3B334361-4846-4202-8884-DAB4966B6F32}" destId="{9EE43B6A-CC90-4465-B7E8-DE6DAB85915C}" srcOrd="0" destOrd="0" presId="urn:microsoft.com/office/officeart/2005/8/layout/process1"/>
    <dgm:cxn modelId="{6C10C33E-A37F-45EB-97AA-7A10C990B35D}" type="presOf" srcId="{E07202E4-2B8A-428D-AB7C-95CBC3FDB722}" destId="{3A2D4DDB-A655-4908-B107-307490D13709}" srcOrd="0" destOrd="0" presId="urn:microsoft.com/office/officeart/2005/8/layout/process1"/>
    <dgm:cxn modelId="{E6DAE566-0F77-46C9-A002-B6577FB5B1D1}" type="presOf" srcId="{3B334361-4846-4202-8884-DAB4966B6F32}" destId="{F477805C-96F2-42C6-A47F-AF1FD163B630}" srcOrd="1" destOrd="0" presId="urn:microsoft.com/office/officeart/2005/8/layout/process1"/>
    <dgm:cxn modelId="{1A0EF274-AABD-4E3E-9F1C-952BB3EF784B}" type="presOf" srcId="{9F39BFA8-49C0-40B8-BFE2-E9BD7BEB4354}" destId="{FCBA501A-0C13-4C72-8AAD-5F00E31FDD73}" srcOrd="1" destOrd="0" presId="urn:microsoft.com/office/officeart/2005/8/layout/process1"/>
    <dgm:cxn modelId="{70062C86-5135-4AF1-972D-FB75B499276D}" srcId="{E601104D-812D-4005-A5D9-2A6DDC4556BE}" destId="{4C72527B-CAF2-476F-8971-CA7C89FD8CC8}" srcOrd="0" destOrd="0" parTransId="{B3443FBC-97F5-477E-9A22-7EA19E8C67EF}" sibTransId="{3B334361-4846-4202-8884-DAB4966B6F32}"/>
    <dgm:cxn modelId="{BBEE4E89-9A86-4D5F-B7B6-CE58A95A2CB5}" type="presOf" srcId="{9F39BFA8-49C0-40B8-BFE2-E9BD7BEB4354}" destId="{54CAB815-4F7D-4F41-9014-22B727BB14A8}" srcOrd="0" destOrd="0" presId="urn:microsoft.com/office/officeart/2005/8/layout/process1"/>
    <dgm:cxn modelId="{300BD589-6084-403C-A697-77492D628F57}" type="presOf" srcId="{28F0F315-4153-4071-A2EC-A3C96A085803}" destId="{6939818C-DCEE-4DC7-8E94-C88F89982F48}" srcOrd="0" destOrd="0" presId="urn:microsoft.com/office/officeart/2005/8/layout/process1"/>
    <dgm:cxn modelId="{4655DA89-9F1F-4CE0-AF59-9AB36DF9BA6F}" type="presOf" srcId="{0E919C36-7ED2-4AF0-A3CB-A1AC557E0062}" destId="{7673F874-F9E4-4667-BE73-454291DEC279}" srcOrd="0" destOrd="0" presId="urn:microsoft.com/office/officeart/2005/8/layout/process1"/>
    <dgm:cxn modelId="{050D118B-55ED-4031-BFE4-6ABFA245591E}" srcId="{E601104D-812D-4005-A5D9-2A6DDC4556BE}" destId="{0E919C36-7ED2-4AF0-A3CB-A1AC557E0062}" srcOrd="1" destOrd="0" parTransId="{38593B57-053E-41BD-9CEA-31D1E8A68DE7}" sibTransId="{9F39BFA8-49C0-40B8-BFE2-E9BD7BEB4354}"/>
    <dgm:cxn modelId="{C8A4D5B8-C968-4B70-8EE5-B68FBB9F1091}" type="presOf" srcId="{778A08C1-39E8-49B1-B402-0ECC4A6255E1}" destId="{37CC9C9E-2A97-4B34-BF7D-50B3528F1BEA}" srcOrd="0" destOrd="0" presId="urn:microsoft.com/office/officeart/2005/8/layout/process1"/>
    <dgm:cxn modelId="{2ADF6EE2-7FA0-49D8-ABBB-A2C3A3263415}" srcId="{E601104D-812D-4005-A5D9-2A6DDC4556BE}" destId="{778A08C1-39E8-49B1-B402-0ECC4A6255E1}" srcOrd="2" destOrd="0" parTransId="{A886C5A4-9738-4588-94E8-6A8CC7F22256}" sibTransId="{28F0F315-4153-4071-A2EC-A3C96A085803}"/>
    <dgm:cxn modelId="{0E2794F4-5121-41FC-AD88-1863AFB92146}" srcId="{E601104D-812D-4005-A5D9-2A6DDC4556BE}" destId="{E07202E4-2B8A-428D-AB7C-95CBC3FDB722}" srcOrd="3" destOrd="0" parTransId="{51CD19C8-2689-4B66-8845-333AE798F4D8}" sibTransId="{4062A779-FF3D-435E-98C7-ED641DD4D3BF}"/>
    <dgm:cxn modelId="{66AE4AED-F0D1-4CC0-9728-D23068A94F37}" type="presParOf" srcId="{F8E3C7FC-6187-4270-A7EA-95A694775772}" destId="{B2532610-7E95-4BA8-87C8-040741C33D84}" srcOrd="0" destOrd="0" presId="urn:microsoft.com/office/officeart/2005/8/layout/process1"/>
    <dgm:cxn modelId="{2F295992-16B0-4D52-BF2F-AEFD0B78813D}" type="presParOf" srcId="{F8E3C7FC-6187-4270-A7EA-95A694775772}" destId="{9EE43B6A-CC90-4465-B7E8-DE6DAB85915C}" srcOrd="1" destOrd="0" presId="urn:microsoft.com/office/officeart/2005/8/layout/process1"/>
    <dgm:cxn modelId="{B4919345-E4BF-42D8-BF25-A3451F3A8D2D}" type="presParOf" srcId="{9EE43B6A-CC90-4465-B7E8-DE6DAB85915C}" destId="{F477805C-96F2-42C6-A47F-AF1FD163B630}" srcOrd="0" destOrd="0" presId="urn:microsoft.com/office/officeart/2005/8/layout/process1"/>
    <dgm:cxn modelId="{A55B6029-D493-40FA-A3BF-91C34EBD8970}" type="presParOf" srcId="{F8E3C7FC-6187-4270-A7EA-95A694775772}" destId="{7673F874-F9E4-4667-BE73-454291DEC279}" srcOrd="2" destOrd="0" presId="urn:microsoft.com/office/officeart/2005/8/layout/process1"/>
    <dgm:cxn modelId="{4EC203C4-E42F-481E-B641-20AE482ACD09}" type="presParOf" srcId="{F8E3C7FC-6187-4270-A7EA-95A694775772}" destId="{54CAB815-4F7D-4F41-9014-22B727BB14A8}" srcOrd="3" destOrd="0" presId="urn:microsoft.com/office/officeart/2005/8/layout/process1"/>
    <dgm:cxn modelId="{CBF0460F-61F2-4F8D-88E3-CCAD2A05E83A}" type="presParOf" srcId="{54CAB815-4F7D-4F41-9014-22B727BB14A8}" destId="{FCBA501A-0C13-4C72-8AAD-5F00E31FDD73}" srcOrd="0" destOrd="0" presId="urn:microsoft.com/office/officeart/2005/8/layout/process1"/>
    <dgm:cxn modelId="{17737637-2A35-4AF3-8744-FE7FE7747CB0}" type="presParOf" srcId="{F8E3C7FC-6187-4270-A7EA-95A694775772}" destId="{37CC9C9E-2A97-4B34-BF7D-50B3528F1BEA}" srcOrd="4" destOrd="0" presId="urn:microsoft.com/office/officeart/2005/8/layout/process1"/>
    <dgm:cxn modelId="{082F43CA-EA4E-42DD-B8A0-C4013DB5FFCA}" type="presParOf" srcId="{F8E3C7FC-6187-4270-A7EA-95A694775772}" destId="{6939818C-DCEE-4DC7-8E94-C88F89982F48}" srcOrd="5" destOrd="0" presId="urn:microsoft.com/office/officeart/2005/8/layout/process1"/>
    <dgm:cxn modelId="{AF28FE5E-BD23-4BCB-B1CE-808C0D728904}" type="presParOf" srcId="{6939818C-DCEE-4DC7-8E94-C88F89982F48}" destId="{C75D2D10-1ACE-4309-A364-E1487B0A0A91}" srcOrd="0" destOrd="0" presId="urn:microsoft.com/office/officeart/2005/8/layout/process1"/>
    <dgm:cxn modelId="{B26450B5-554B-4435-9B6A-6FA883EB88F5}" type="presParOf" srcId="{F8E3C7FC-6187-4270-A7EA-95A694775772}" destId="{3A2D4DDB-A655-4908-B107-307490D1370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32610-7E95-4BA8-87C8-040741C33D84}">
      <dsp:nvSpPr>
        <dsp:cNvPr id="0" name=""/>
        <dsp:cNvSpPr/>
      </dsp:nvSpPr>
      <dsp:spPr>
        <a:xfrm>
          <a:off x="1548" y="0"/>
          <a:ext cx="866015" cy="71739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solidFill>
                <a:srgbClr val="203864"/>
              </a:solidFill>
            </a:rPr>
            <a:t>CSV</a:t>
          </a:r>
          <a:r>
            <a:rPr lang="zh-CN" altLang="en-US" sz="1200" kern="1200" dirty="0">
              <a:solidFill>
                <a:srgbClr val="203864"/>
              </a:solidFill>
            </a:rPr>
            <a:t>转</a:t>
          </a:r>
          <a:r>
            <a:rPr lang="en-US" altLang="zh-CN" sz="1200" kern="1200" dirty="0">
              <a:solidFill>
                <a:srgbClr val="203864"/>
              </a:solidFill>
            </a:rPr>
            <a:t>Mat</a:t>
          </a:r>
          <a:endParaRPr lang="zh-CN" altLang="en-US" sz="1200" kern="1200" dirty="0">
            <a:solidFill>
              <a:srgbClr val="203864"/>
            </a:solidFill>
          </a:endParaRPr>
        </a:p>
      </dsp:txBody>
      <dsp:txXfrm>
        <a:off x="22560" y="21012"/>
        <a:ext cx="823991" cy="675373"/>
      </dsp:txXfrm>
    </dsp:sp>
    <dsp:sp modelId="{9EE43B6A-CC90-4465-B7E8-DE6DAB85915C}">
      <dsp:nvSpPr>
        <dsp:cNvPr id="0" name=""/>
        <dsp:cNvSpPr/>
      </dsp:nvSpPr>
      <dsp:spPr>
        <a:xfrm>
          <a:off x="954165" y="251312"/>
          <a:ext cx="183595" cy="214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rgbClr val="203864"/>
            </a:solidFill>
          </a:endParaRPr>
        </a:p>
      </dsp:txBody>
      <dsp:txXfrm>
        <a:off x="954165" y="294266"/>
        <a:ext cx="128517" cy="128863"/>
      </dsp:txXfrm>
    </dsp:sp>
    <dsp:sp modelId="{7673F874-F9E4-4667-BE73-454291DEC279}">
      <dsp:nvSpPr>
        <dsp:cNvPr id="0" name=""/>
        <dsp:cNvSpPr/>
      </dsp:nvSpPr>
      <dsp:spPr>
        <a:xfrm>
          <a:off x="1213969" y="0"/>
          <a:ext cx="866015" cy="71739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203864"/>
              </a:solidFill>
            </a:rPr>
            <a:t>畸变矫正</a:t>
          </a:r>
        </a:p>
      </dsp:txBody>
      <dsp:txXfrm>
        <a:off x="1234981" y="21012"/>
        <a:ext cx="823991" cy="675373"/>
      </dsp:txXfrm>
    </dsp:sp>
    <dsp:sp modelId="{54CAB815-4F7D-4F41-9014-22B727BB14A8}">
      <dsp:nvSpPr>
        <dsp:cNvPr id="0" name=""/>
        <dsp:cNvSpPr/>
      </dsp:nvSpPr>
      <dsp:spPr>
        <a:xfrm>
          <a:off x="2166586" y="251312"/>
          <a:ext cx="183595" cy="214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rgbClr val="203864"/>
            </a:solidFill>
          </a:endParaRPr>
        </a:p>
      </dsp:txBody>
      <dsp:txXfrm>
        <a:off x="2166586" y="294266"/>
        <a:ext cx="128517" cy="128863"/>
      </dsp:txXfrm>
    </dsp:sp>
    <dsp:sp modelId="{37CC9C9E-2A97-4B34-BF7D-50B3528F1BEA}">
      <dsp:nvSpPr>
        <dsp:cNvPr id="0" name=""/>
        <dsp:cNvSpPr/>
      </dsp:nvSpPr>
      <dsp:spPr>
        <a:xfrm>
          <a:off x="2426391" y="0"/>
          <a:ext cx="1159637" cy="71739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203864"/>
              </a:solidFill>
            </a:rPr>
            <a:t>相机坐标系转世界坐标系</a:t>
          </a:r>
        </a:p>
      </dsp:txBody>
      <dsp:txXfrm>
        <a:off x="2447403" y="21012"/>
        <a:ext cx="1117613" cy="675373"/>
      </dsp:txXfrm>
    </dsp:sp>
    <dsp:sp modelId="{6939818C-DCEE-4DC7-8E94-C88F89982F48}">
      <dsp:nvSpPr>
        <dsp:cNvPr id="0" name=""/>
        <dsp:cNvSpPr/>
      </dsp:nvSpPr>
      <dsp:spPr>
        <a:xfrm>
          <a:off x="3673017" y="251312"/>
          <a:ext cx="184415" cy="214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rgbClr val="203864"/>
            </a:solidFill>
          </a:endParaRPr>
        </a:p>
      </dsp:txBody>
      <dsp:txXfrm>
        <a:off x="3673017" y="294266"/>
        <a:ext cx="129091" cy="128863"/>
      </dsp:txXfrm>
    </dsp:sp>
    <dsp:sp modelId="{3A2D4DDB-A655-4908-B107-307490D13709}">
      <dsp:nvSpPr>
        <dsp:cNvPr id="0" name=""/>
        <dsp:cNvSpPr/>
      </dsp:nvSpPr>
      <dsp:spPr>
        <a:xfrm>
          <a:off x="3933983" y="0"/>
          <a:ext cx="866015" cy="71739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203864"/>
              </a:solidFill>
            </a:rPr>
            <a:t>点云显示</a:t>
          </a:r>
        </a:p>
      </dsp:txBody>
      <dsp:txXfrm>
        <a:off x="3954995" y="21012"/>
        <a:ext cx="823991" cy="6753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465A4-4812-4086-8EB4-C7AD53EFA8A9}" type="datetimeFigureOut">
              <a:rPr lang="zh-CN" altLang="en-US" smtClean="0"/>
              <a:t>2018/12/21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09582-D25D-48CF-8F36-946A7626D888}" type="slidenum">
              <a:rPr lang="zh-CN" altLang="en-US" smtClean="0"/>
              <a:t>‹#›</a:t>
            </a:fld>
            <a:endParaRPr lang="zh-CN" altLang="en-US"/>
          </a:p>
        </p:txBody>
      </p:sp>
    </p:spTree>
    <p:extLst>
      <p:ext uri="{BB962C8B-B14F-4D97-AF65-F5344CB8AC3E}">
        <p14:creationId xmlns:p14="http://schemas.microsoft.com/office/powerpoint/2010/main" val="256711848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前文提到，</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判别器的设计一般分两步，一是确定最优的投影方向，二是在投影方向上确定阈权值。</a:t>
                </a:r>
                <a:r>
                  <a:rPr lang="zh-CN" altLang="en-US" sz="1200" b="1" i="0" kern="1200" dirty="0">
                    <a:solidFill>
                      <a:schemeClr val="tx1"/>
                    </a:solidFill>
                    <a:effectLst/>
                    <a:latin typeface="+mn-lt"/>
                    <a:ea typeface="+mn-ea"/>
                    <a:cs typeface="+mn-cs"/>
                  </a:rPr>
                  <a:t>而感知器则是一种直接得到完整的线性判别函数</a:t>
                </a:r>
                <a:r>
                  <a:rPr lang="en-US" altLang="zh-CN" sz="1200" b="0" i="0" u="none" strike="noStrike" kern="1200" dirty="0">
                    <a:solidFill>
                      <a:schemeClr val="tx1"/>
                    </a:solidFill>
                    <a:effectLst/>
                    <a:latin typeface="Cambria Math" panose="02040503050406030204" pitchFamily="18" charset="0"/>
                    <a:ea typeface="+mn-ea"/>
                    <a:cs typeface="+mn-cs"/>
                  </a:rPr>
                  <a:t>𝑔(𝑥)=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^𝑇 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_0</a:t>
                </a:r>
                <a:r>
                  <a:rPr lang="zh-CN" altLang="en-US" sz="1200" b="1" i="0" kern="1200" dirty="0">
                    <a:solidFill>
                      <a:schemeClr val="tx1"/>
                    </a:solidFill>
                    <a:effectLst/>
                    <a:latin typeface="+mn-lt"/>
                    <a:ea typeface="+mn-ea"/>
                    <a:cs typeface="+mn-cs"/>
                  </a:rPr>
                  <a:t>的方法</a:t>
                </a:r>
                <a:r>
                  <a:rPr lang="zh-CN" altLang="en-US" sz="1200" b="0" i="0" kern="1200" dirty="0">
                    <a:solidFill>
                      <a:schemeClr val="tx1"/>
                    </a:solidFill>
                    <a:effectLst/>
                    <a:latin typeface="+mn-lt"/>
                    <a:ea typeface="+mn-ea"/>
                    <a:cs typeface="+mn-cs"/>
                  </a:rPr>
                  <a:t>。所以从某种意义上讲，感知器模型是</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判别的一种改进。了解神经网络的人也都知道，</a:t>
                </a:r>
                <a:r>
                  <a:rPr lang="zh-CN" altLang="en-US" sz="1200" b="1" i="0" kern="1200" dirty="0">
                    <a:solidFill>
                      <a:schemeClr val="tx1"/>
                    </a:solidFill>
                    <a:effectLst/>
                    <a:latin typeface="+mn-lt"/>
                    <a:ea typeface="+mn-ea"/>
                    <a:cs typeface="+mn-cs"/>
                  </a:rPr>
                  <a:t>感知器是神经网络的基础。</a:t>
                </a:r>
                <a:endParaRPr lang="zh-CN" altLang="en-US" dirty="0"/>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3</a:t>
            </a:fld>
            <a:endParaRPr lang="zh-CN" altLang="en-US"/>
          </a:p>
        </p:txBody>
      </p:sp>
    </p:spTree>
    <p:extLst>
      <p:ext uri="{BB962C8B-B14F-4D97-AF65-F5344CB8AC3E}">
        <p14:creationId xmlns:p14="http://schemas.microsoft.com/office/powerpoint/2010/main" val="2421225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009582-D25D-48CF-8F36-946A7626D888}" type="slidenum">
              <a:rPr lang="zh-CN" altLang="en-US" smtClean="0"/>
              <a:t>44</a:t>
            </a:fld>
            <a:endParaRPr lang="zh-CN" altLang="en-US"/>
          </a:p>
        </p:txBody>
      </p:sp>
    </p:spTree>
    <p:extLst>
      <p:ext uri="{BB962C8B-B14F-4D97-AF65-F5344CB8AC3E}">
        <p14:creationId xmlns:p14="http://schemas.microsoft.com/office/powerpoint/2010/main" val="93254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当且仅当</a:t>
                </a:r>
                <a:r>
                  <a:rPr lang="zh-CN" altLang="en-US" sz="900" i="0">
                    <a:solidFill>
                      <a:srgbClr val="002060"/>
                    </a:solidFill>
                    <a:latin typeface="Cambria Math" panose="02040503050406030204" pitchFamily="18" charset="0"/>
                    <a:ea typeface="Cambria Math" panose="02040503050406030204" pitchFamily="18" charset="0"/>
                  </a:rPr>
                  <a:t>𝓎</a:t>
                </a:r>
                <a:r>
                  <a:rPr lang="en-US" altLang="zh-CN" sz="900" i="0">
                    <a:solidFill>
                      <a:srgbClr val="002060"/>
                    </a:solidFill>
                    <a:latin typeface="Cambria Math" panose="02040503050406030204" pitchFamily="18" charset="0"/>
                    <a:ea typeface="Cambria Math" panose="02040503050406030204" pitchFamily="18" charset="0"/>
                  </a:rPr>
                  <a:t>^𝑘</a:t>
                </a:r>
                <a:r>
                  <a:rPr lang="zh-CN" altLang="en-US" dirty="0"/>
                  <a:t>为空集时，</a:t>
                </a:r>
                <a:r>
                  <a:rPr lang="en-US" altLang="zh-CN" b="0" i="0">
                    <a:latin typeface="Cambria Math" panose="02040503050406030204" pitchFamily="18" charset="0"/>
                  </a:rPr>
                  <a:t>𝐽_𝑝^∗ (𝑎)=𝑚𝑖𝑛𝐽_𝑃 (𝑎)=0</a:t>
                </a:r>
                <a:r>
                  <a:rPr lang="zh-CN" altLang="en-US" dirty="0"/>
                  <a:t>，这时将不存在错分样本，这是的</a:t>
                </a:r>
                <a:r>
                  <a:rPr lang="en-US" altLang="zh-CN" b="0" i="0" dirty="0">
                    <a:latin typeface="Cambria Math" panose="02040503050406030204" pitchFamily="18" charset="0"/>
                  </a:rPr>
                  <a:t>𝑎</a:t>
                </a:r>
                <a:r>
                  <a:rPr lang="zh-CN" altLang="en-US" dirty="0"/>
                  <a:t>就是我们要寻找的解向量</a:t>
                </a:r>
                <a:r>
                  <a:rPr lang="en-US" altLang="zh-CN" b="0" i="0">
                    <a:latin typeface="Cambria Math" panose="02040503050406030204" pitchFamily="18" charset="0"/>
                  </a:rPr>
                  <a:t>𝑎^∗</a:t>
                </a:r>
                <a:r>
                  <a:rPr lang="zh-CN" altLang="en-US" dirty="0"/>
                  <a:t>。</a:t>
                </a:r>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59</a:t>
            </a:fld>
            <a:endParaRPr lang="zh-CN" altLang="en-US"/>
          </a:p>
        </p:txBody>
      </p:sp>
    </p:spTree>
    <p:extLst>
      <p:ext uri="{BB962C8B-B14F-4D97-AF65-F5344CB8AC3E}">
        <p14:creationId xmlns:p14="http://schemas.microsoft.com/office/powerpoint/2010/main" val="678977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73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前文提到，</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判别器的设计一般分两步，一是确定最优的投影方向，二是在投影方向上确定阈权值。</a:t>
                </a:r>
                <a:r>
                  <a:rPr lang="zh-CN" altLang="en-US" sz="1200" b="1" i="0" kern="1200" dirty="0">
                    <a:solidFill>
                      <a:schemeClr val="tx1"/>
                    </a:solidFill>
                    <a:effectLst/>
                    <a:latin typeface="+mn-lt"/>
                    <a:ea typeface="+mn-ea"/>
                    <a:cs typeface="+mn-cs"/>
                  </a:rPr>
                  <a:t>而感知器则是一种直接得到完整的线性判别函数</a:t>
                </a:r>
                <a:r>
                  <a:rPr lang="en-US" altLang="zh-CN" sz="1200" b="0" i="0" u="none" strike="noStrike" kern="1200" dirty="0">
                    <a:solidFill>
                      <a:schemeClr val="tx1"/>
                    </a:solidFill>
                    <a:effectLst/>
                    <a:latin typeface="Cambria Math" panose="02040503050406030204" pitchFamily="18" charset="0"/>
                    <a:ea typeface="+mn-ea"/>
                    <a:cs typeface="+mn-cs"/>
                  </a:rPr>
                  <a:t>𝑔(𝑥)=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^𝑇 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_0</a:t>
                </a:r>
                <a:r>
                  <a:rPr lang="zh-CN" altLang="en-US" sz="1200" b="1" i="0" kern="1200" dirty="0">
                    <a:solidFill>
                      <a:schemeClr val="tx1"/>
                    </a:solidFill>
                    <a:effectLst/>
                    <a:latin typeface="+mn-lt"/>
                    <a:ea typeface="+mn-ea"/>
                    <a:cs typeface="+mn-cs"/>
                  </a:rPr>
                  <a:t>的方法</a:t>
                </a:r>
                <a:r>
                  <a:rPr lang="zh-CN" altLang="en-US" sz="1200" b="0" i="0" kern="1200" dirty="0">
                    <a:solidFill>
                      <a:schemeClr val="tx1"/>
                    </a:solidFill>
                    <a:effectLst/>
                    <a:latin typeface="+mn-lt"/>
                    <a:ea typeface="+mn-ea"/>
                    <a:cs typeface="+mn-cs"/>
                  </a:rPr>
                  <a:t>。所以从某种意义上讲，感知器模型是</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判别的一种改进。了解神经网络的人也都知道，</a:t>
                </a:r>
                <a:r>
                  <a:rPr lang="zh-CN" altLang="en-US" sz="1200" b="1" i="0" kern="1200" dirty="0">
                    <a:solidFill>
                      <a:schemeClr val="tx1"/>
                    </a:solidFill>
                    <a:effectLst/>
                    <a:latin typeface="+mn-lt"/>
                    <a:ea typeface="+mn-ea"/>
                    <a:cs typeface="+mn-cs"/>
                  </a:rPr>
                  <a:t>感知器是神经网络的基础。</a:t>
                </a:r>
                <a:endParaRPr lang="zh-CN" altLang="en-US" dirty="0"/>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11</a:t>
            </a:fld>
            <a:endParaRPr lang="zh-CN" altLang="en-US"/>
          </a:p>
        </p:txBody>
      </p:sp>
    </p:spTree>
    <p:extLst>
      <p:ext uri="{BB962C8B-B14F-4D97-AF65-F5344CB8AC3E}">
        <p14:creationId xmlns:p14="http://schemas.microsoft.com/office/powerpoint/2010/main" val="156602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前文提到，</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判别器的设计一般分两步，一是确定最优的投影方向，二是在投影方向上确定阈权值。</a:t>
                </a:r>
                <a:r>
                  <a:rPr lang="zh-CN" altLang="en-US" sz="1200" b="1" i="0" kern="1200" dirty="0">
                    <a:solidFill>
                      <a:schemeClr val="tx1"/>
                    </a:solidFill>
                    <a:effectLst/>
                    <a:latin typeface="+mn-lt"/>
                    <a:ea typeface="+mn-ea"/>
                    <a:cs typeface="+mn-cs"/>
                  </a:rPr>
                  <a:t>而感知器则是一种直接得到完整的线性判别函数</a:t>
                </a:r>
                <a:r>
                  <a:rPr lang="en-US" altLang="zh-CN" sz="1200" b="0" i="0" u="none" strike="noStrike" kern="1200" dirty="0">
                    <a:solidFill>
                      <a:schemeClr val="tx1"/>
                    </a:solidFill>
                    <a:effectLst/>
                    <a:latin typeface="Cambria Math" panose="02040503050406030204" pitchFamily="18" charset="0"/>
                    <a:ea typeface="+mn-ea"/>
                    <a:cs typeface="+mn-cs"/>
                  </a:rPr>
                  <a:t>𝑔(𝑥)=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^𝑇 𝑥+</a:t>
                </a:r>
                <a:r>
                  <a:rPr lang="zh-CN" altLang="en-US" sz="1200" b="0" i="0" u="none" strike="noStrike" kern="1200" dirty="0">
                    <a:solidFill>
                      <a:schemeClr val="tx1"/>
                    </a:solidFill>
                    <a:effectLst/>
                    <a:latin typeface="Cambria Math" panose="02040503050406030204" pitchFamily="18" charset="0"/>
                    <a:ea typeface="+mn-ea"/>
                    <a:cs typeface="+mn-cs"/>
                  </a:rPr>
                  <a:t>𝜔</a:t>
                </a:r>
                <a:r>
                  <a:rPr lang="en-US" altLang="zh-CN" sz="1200" b="0" i="0" u="none" strike="noStrike" kern="1200" dirty="0">
                    <a:solidFill>
                      <a:schemeClr val="tx1"/>
                    </a:solidFill>
                    <a:effectLst/>
                    <a:latin typeface="Cambria Math" panose="02040503050406030204" pitchFamily="18" charset="0"/>
                    <a:ea typeface="+mn-ea"/>
                    <a:cs typeface="+mn-cs"/>
                  </a:rPr>
                  <a:t>_0</a:t>
                </a:r>
                <a:r>
                  <a:rPr lang="zh-CN" altLang="en-US" sz="1200" b="1" i="0" kern="1200" dirty="0">
                    <a:solidFill>
                      <a:schemeClr val="tx1"/>
                    </a:solidFill>
                    <a:effectLst/>
                    <a:latin typeface="+mn-lt"/>
                    <a:ea typeface="+mn-ea"/>
                    <a:cs typeface="+mn-cs"/>
                  </a:rPr>
                  <a:t>的方法</a:t>
                </a:r>
                <a:r>
                  <a:rPr lang="zh-CN" altLang="en-US" sz="1200" b="0" i="0" kern="1200" dirty="0">
                    <a:solidFill>
                      <a:schemeClr val="tx1"/>
                    </a:solidFill>
                    <a:effectLst/>
                    <a:latin typeface="+mn-lt"/>
                    <a:ea typeface="+mn-ea"/>
                    <a:cs typeface="+mn-cs"/>
                  </a:rPr>
                  <a:t>。所以从某种意义上讲，感知器模型是</a:t>
                </a:r>
                <a:r>
                  <a:rPr lang="en-US"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判别的一种改进。了解神经网络的人也都知道，</a:t>
                </a:r>
                <a:r>
                  <a:rPr lang="zh-CN" altLang="en-US" sz="1200" b="1" i="0" kern="1200" dirty="0">
                    <a:solidFill>
                      <a:schemeClr val="tx1"/>
                    </a:solidFill>
                    <a:effectLst/>
                    <a:latin typeface="+mn-lt"/>
                    <a:ea typeface="+mn-ea"/>
                    <a:cs typeface="+mn-cs"/>
                  </a:rPr>
                  <a:t>感知器是神经网络的基础。</a:t>
                </a:r>
                <a:endParaRPr lang="zh-CN" altLang="en-US" dirty="0"/>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15</a:t>
            </a:fld>
            <a:endParaRPr lang="zh-CN" altLang="en-US"/>
          </a:p>
        </p:txBody>
      </p:sp>
    </p:spTree>
    <p:extLst>
      <p:ext uri="{BB962C8B-B14F-4D97-AF65-F5344CB8AC3E}">
        <p14:creationId xmlns:p14="http://schemas.microsoft.com/office/powerpoint/2010/main" val="71859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009582-D25D-48CF-8F36-946A7626D888}" type="slidenum">
              <a:rPr lang="zh-CN" altLang="en-US" smtClean="0"/>
              <a:t>19</a:t>
            </a:fld>
            <a:endParaRPr lang="zh-CN" altLang="en-US"/>
          </a:p>
        </p:txBody>
      </p:sp>
    </p:spTree>
    <p:extLst>
      <p:ext uri="{BB962C8B-B14F-4D97-AF65-F5344CB8AC3E}">
        <p14:creationId xmlns:p14="http://schemas.microsoft.com/office/powerpoint/2010/main" val="257218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当且仅当</a:t>
                </a:r>
                <a:r>
                  <a:rPr lang="zh-CN" altLang="en-US" sz="900" i="0">
                    <a:solidFill>
                      <a:srgbClr val="002060"/>
                    </a:solidFill>
                    <a:latin typeface="Cambria Math" panose="02040503050406030204" pitchFamily="18" charset="0"/>
                    <a:ea typeface="Cambria Math" panose="02040503050406030204" pitchFamily="18" charset="0"/>
                  </a:rPr>
                  <a:t>𝓎</a:t>
                </a:r>
                <a:r>
                  <a:rPr lang="en-US" altLang="zh-CN" sz="900" i="0">
                    <a:solidFill>
                      <a:srgbClr val="002060"/>
                    </a:solidFill>
                    <a:latin typeface="Cambria Math" panose="02040503050406030204" pitchFamily="18" charset="0"/>
                    <a:ea typeface="Cambria Math" panose="02040503050406030204" pitchFamily="18" charset="0"/>
                  </a:rPr>
                  <a:t>^𝑘</a:t>
                </a:r>
                <a:r>
                  <a:rPr lang="zh-CN" altLang="en-US" dirty="0"/>
                  <a:t>为空集时，</a:t>
                </a:r>
                <a:r>
                  <a:rPr lang="en-US" altLang="zh-CN" b="0" i="0">
                    <a:latin typeface="Cambria Math" panose="02040503050406030204" pitchFamily="18" charset="0"/>
                  </a:rPr>
                  <a:t>𝐽_𝑝^∗ (𝑎)=𝑚𝑖𝑛𝐽_𝑃 (𝑎)=0</a:t>
                </a:r>
                <a:r>
                  <a:rPr lang="zh-CN" altLang="en-US" dirty="0"/>
                  <a:t>，这时将不存在错分样本，这是的</a:t>
                </a:r>
                <a:r>
                  <a:rPr lang="en-US" altLang="zh-CN" b="0" i="0" dirty="0">
                    <a:latin typeface="Cambria Math" panose="02040503050406030204" pitchFamily="18" charset="0"/>
                  </a:rPr>
                  <a:t>𝑎</a:t>
                </a:r>
                <a:r>
                  <a:rPr lang="zh-CN" altLang="en-US" dirty="0"/>
                  <a:t>就是我们要寻找的解向量</a:t>
                </a:r>
                <a:r>
                  <a:rPr lang="en-US" altLang="zh-CN" b="0" i="0">
                    <a:latin typeface="Cambria Math" panose="02040503050406030204" pitchFamily="18" charset="0"/>
                  </a:rPr>
                  <a:t>𝑎^∗</a:t>
                </a:r>
                <a:r>
                  <a:rPr lang="zh-CN" altLang="en-US" dirty="0"/>
                  <a:t>。</a:t>
                </a:r>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24</a:t>
            </a:fld>
            <a:endParaRPr lang="zh-CN" altLang="en-US"/>
          </a:p>
        </p:txBody>
      </p:sp>
    </p:spTree>
    <p:extLst>
      <p:ext uri="{BB962C8B-B14F-4D97-AF65-F5344CB8AC3E}">
        <p14:creationId xmlns:p14="http://schemas.microsoft.com/office/powerpoint/2010/main" val="678977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1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当且仅当</a:t>
                </a:r>
                <a:r>
                  <a:rPr lang="zh-CN" altLang="en-US" sz="900" i="0">
                    <a:solidFill>
                      <a:srgbClr val="002060"/>
                    </a:solidFill>
                    <a:latin typeface="Cambria Math" panose="02040503050406030204" pitchFamily="18" charset="0"/>
                    <a:ea typeface="Cambria Math" panose="02040503050406030204" pitchFamily="18" charset="0"/>
                  </a:rPr>
                  <a:t>𝓎</a:t>
                </a:r>
                <a:r>
                  <a:rPr lang="en-US" altLang="zh-CN" sz="900" i="0">
                    <a:solidFill>
                      <a:srgbClr val="002060"/>
                    </a:solidFill>
                    <a:latin typeface="Cambria Math" panose="02040503050406030204" pitchFamily="18" charset="0"/>
                    <a:ea typeface="Cambria Math" panose="02040503050406030204" pitchFamily="18" charset="0"/>
                  </a:rPr>
                  <a:t>^𝑘</a:t>
                </a:r>
                <a:r>
                  <a:rPr lang="zh-CN" altLang="en-US" dirty="0"/>
                  <a:t>为空集时，</a:t>
                </a:r>
                <a:r>
                  <a:rPr lang="en-US" altLang="zh-CN" b="0" i="0">
                    <a:latin typeface="Cambria Math" panose="02040503050406030204" pitchFamily="18" charset="0"/>
                  </a:rPr>
                  <a:t>𝐽_𝑝^∗ (𝑎)=𝑚𝑖𝑛𝐽_𝑃 (𝑎)=0</a:t>
                </a:r>
                <a:r>
                  <a:rPr lang="zh-CN" altLang="en-US" dirty="0"/>
                  <a:t>，这时将不存在错分样本，这是的</a:t>
                </a:r>
                <a:r>
                  <a:rPr lang="en-US" altLang="zh-CN" b="0" i="0" dirty="0">
                    <a:latin typeface="Cambria Math" panose="02040503050406030204" pitchFamily="18" charset="0"/>
                  </a:rPr>
                  <a:t>𝑎</a:t>
                </a:r>
                <a:r>
                  <a:rPr lang="zh-CN" altLang="en-US" dirty="0"/>
                  <a:t>就是我们要寻找的解向量</a:t>
                </a:r>
                <a:r>
                  <a:rPr lang="en-US" altLang="zh-CN" b="0" i="0">
                    <a:latin typeface="Cambria Math" panose="02040503050406030204" pitchFamily="18" charset="0"/>
                  </a:rPr>
                  <a:t>𝑎^∗</a:t>
                </a:r>
                <a:r>
                  <a:rPr lang="zh-CN" altLang="en-US" dirty="0"/>
                  <a:t>。</a:t>
                </a:r>
              </a:p>
            </p:txBody>
          </p:sp>
        </mc:Fallback>
      </mc:AlternateContent>
      <p:sp>
        <p:nvSpPr>
          <p:cNvPr id="4" name="灯片编号占位符 3"/>
          <p:cNvSpPr>
            <a:spLocks noGrp="1"/>
          </p:cNvSpPr>
          <p:nvPr>
            <p:ph type="sldNum" sz="quarter" idx="10"/>
          </p:nvPr>
        </p:nvSpPr>
        <p:spPr/>
        <p:txBody>
          <a:bodyPr/>
          <a:lstStyle/>
          <a:p>
            <a:fld id="{64009582-D25D-48CF-8F36-946A7626D888}" type="slidenum">
              <a:rPr lang="zh-CN" altLang="en-US" smtClean="0"/>
              <a:t>35</a:t>
            </a:fld>
            <a:endParaRPr lang="zh-CN" altLang="en-US"/>
          </a:p>
        </p:txBody>
      </p:sp>
    </p:spTree>
    <p:extLst>
      <p:ext uri="{BB962C8B-B14F-4D97-AF65-F5344CB8AC3E}">
        <p14:creationId xmlns:p14="http://schemas.microsoft.com/office/powerpoint/2010/main" val="67897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009582-D25D-48CF-8F36-946A7626D888}" type="slidenum">
              <a:rPr lang="zh-CN" altLang="en-US" smtClean="0"/>
              <a:t>43</a:t>
            </a:fld>
            <a:endParaRPr lang="zh-CN" altLang="en-US"/>
          </a:p>
        </p:txBody>
      </p:sp>
    </p:spTree>
    <p:extLst>
      <p:ext uri="{BB962C8B-B14F-4D97-AF65-F5344CB8AC3E}">
        <p14:creationId xmlns:p14="http://schemas.microsoft.com/office/powerpoint/2010/main" val="94972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472912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210743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246639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2306254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88008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540214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472381" y="1878806"/>
            <a:ext cx="2901255"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58134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02326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103792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29778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3D2B41D-1BAB-4A20-894B-D7137F74E224}" type="datetimeFigureOut">
              <a:rPr lang="zh-CN" altLang="en-US" smtClean="0"/>
              <a:t>2018/12/21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1030587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D2B41D-1BAB-4A20-894B-D7137F74E224}" type="datetimeFigureOut">
              <a:rPr lang="zh-CN" altLang="en-US" smtClean="0"/>
              <a:t>2018/12/21</a:t>
            </a:fld>
            <a:endParaRPr lang="zh-CN" altLang="en-US"/>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583DF7-4645-46CB-BE4C-4185BF27F615}" type="slidenum">
              <a:rPr lang="zh-CN" altLang="en-US" smtClean="0"/>
              <a:t>‹#›</a:t>
            </a:fld>
            <a:endParaRPr lang="zh-CN" altLang="en-US"/>
          </a:p>
        </p:txBody>
      </p:sp>
    </p:spTree>
    <p:extLst>
      <p:ext uri="{BB962C8B-B14F-4D97-AF65-F5344CB8AC3E}">
        <p14:creationId xmlns:p14="http://schemas.microsoft.com/office/powerpoint/2010/main" val="30369745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hyperlink" Target="https://rosettacode.org/wiki/K-d_tree" TargetMode="External"/><Relationship Id="rId4" Type="http://schemas.openxmlformats.org/officeDocument/2006/relationships/hyperlink" Target="https://mp.weixin.qq.com/s?__biz=MzI0MDYxMDk0Ng==&amp;mid=2247484837&amp;idx=1&amp;sn=c370021153f0f103ce1cee893b9b40a0&amp;chksm=e9197e48de6ef75ed3cbaee6c8edda59a4e221cd82cd6a6f97191f2b3384e4a73f776059a6e6&amp;mpshare=1&amp;scene=1&amp;srcid=1126n6yYC5rDMTEBRHHLWaIe#rd"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HadenSun/PCLTest"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hyperlink" Target="http://kns.cnki.net/KCMS/detail/detail.aspx?dbcode=CJFQ&amp;dbname=CJFDLAST2018&amp;filename=XTFZ201710013&amp;uid=WEEvREcwSlJHSldRa1FhdkJkVWEySmlOOUw3REN5ZkdIU2JIM1l2dmFFYz0=$9A4hF_YAuvQ5obgVAqNKPCYcEjKensW4IQMovwHtwkF4VYPoHbKxJw!!&amp;v=MDYwNjk5Yk5yNDlFWjRSOGVYMUx1eFlTN0RoMVQzcVRyV00xRnJDVVJMS2VadVJtRnlIblY3N05QVG5OZExHNEg=" TargetMode="External"/><Relationship Id="rId5" Type="http://schemas.openxmlformats.org/officeDocument/2006/relationships/image" Target="../media/image410.png"/><Relationship Id="rId10" Type="http://schemas.openxmlformats.org/officeDocument/2006/relationships/image" Target="../media/image106.png"/><Relationship Id="rId4" Type="http://schemas.openxmlformats.org/officeDocument/2006/relationships/image" Target="../media/image30.png"/><Relationship Id="rId9"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kns.cnki.net/KCMS/detail/detail.aspx?dbcode=CJFQ&amp;dbname=CJFDLAST2018&amp;filename=XTFZ201710013&amp;uid=WEEvREcwSlJHSldRa1FhdkJkVWEySmlOOUw3REN5ZkdIU2JIM1l2dmFFYz0=$9A4hF_YAuvQ5obgVAqNKPCYcEjKensW4IQMovwHtwkF4VYPoHbKxJw!!&amp;v=MDYwNjk5Yk5yNDlFWjRSOGVYMUx1eFlTN0RoMVQzcVRyV00xRnJDVVJMS2VadVJtRnlIblY3N05QVG5OZExHNEg="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github.com/HadenSun/PCLTest"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hyperlink" Target="http://mediatum.ub.tum.de/doc/800632/941254.pdf" TargetMode="External"/><Relationship Id="rId5" Type="http://schemas.openxmlformats.org/officeDocument/2006/relationships/image" Target="../media/image151.png"/><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hyperlink" Target="http://mediatum.ub.tum.de/doc/800632/941254.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github.com/HadenSun/PCLTes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mediatum.ub.tum.de/doc/800632/941254.pdf" TargetMode="External"/><Relationship Id="rId5" Type="http://schemas.openxmlformats.org/officeDocument/2006/relationships/image" Target="../media/image251.png"/><Relationship Id="rId4" Type="http://schemas.openxmlformats.org/officeDocument/2006/relationships/image" Target="../media/image241.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ieeexplore.ieee.org/document/4795593" TargetMode="External"/><Relationship Id="rId4" Type="http://schemas.openxmlformats.org/officeDocument/2006/relationships/image" Target="../media/image290.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kns.cnki.net/KCMS/detail/detail.aspx?dbcode=CJFQ&amp;dbname=CJFD2014&amp;filename=XXHG201407021&amp;uid=WEEvREcwSlJHSldRa1FhdkJkVWEySmlDMWQ1azVFdk9nbGZKd0NYLzA1dz0=$9A4hF_YAuvQ5obgVAqNKPCYcEjKensW4IQMovwHtwkF4VYPoHbKxJw!!&amp;v=MjM5OTBScEZ5L2tVTC9JUFRYRGFiRzRIOVhNcUk5SFpZUjhlWDFMdXhZUzdEaDFUM3FUcldNMUZyQ1VSTEtlWnU=" TargetMode="External"/><Relationship Id="rId5" Type="http://schemas.openxmlformats.org/officeDocument/2006/relationships/image" Target="../media/image36.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ieeexplore.ieee.org/xpls/icp.jsp?arnumber=5651280"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hyperlink" Target="https://github.com/HadenSun/PCLTes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ieeexplore.ieee.org/document/5980187/" TargetMode="Externa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hyperlink" Target="http://pointclouds.org/documentation/tutorials/registration_api.php#registration-api" TargetMode="External"/><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cnblogs.com/21207-iHome/p/6038853.html" TargetMode="External"/><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HadenSun/PCLTest"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7.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73.xml.rels><?xml version="1.0" encoding="UTF-8" standalone="yes"?>
<Relationships xmlns="http://schemas.openxmlformats.org/package/2006/relationships"><Relationship Id="rId3" Type="http://schemas.openxmlformats.org/officeDocument/2006/relationships/hyperlink" Target="https://ke.qq.com/course/264693" TargetMode="External"/><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hyperlink" Target="http://oru.diva-portal.org/smash/record.jsf?pid=diva2:276162&amp;dswid=7859"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hyperlink" Target="http://oru.diva-portal.org/smash/record.jsf?pid=diva2:276162&amp;dswid=7859" TargetMode="External"/><Relationship Id="rId4" Type="http://schemas.openxmlformats.org/officeDocument/2006/relationships/image" Target="../media/image910.png"/></Relationships>
</file>

<file path=ppt/slides/_rels/slide77.xml.rels><?xml version="1.0" encoding="UTF-8" standalone="yes"?>
<Relationships xmlns="http://schemas.openxmlformats.org/package/2006/relationships"><Relationship Id="rId3" Type="http://schemas.openxmlformats.org/officeDocument/2006/relationships/hyperlink" Target="http://ieeexplore.ieee.org/xpls/icp.jsp?arnumber=4650967" TargetMode="External"/><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hyperlink" Target="https://www.sciencedirect.com/science/article/pii/S0262885603001835"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HadenSun/PCLTest"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46" name="组合 45"/>
          <p:cNvGrpSpPr/>
          <p:nvPr/>
        </p:nvGrpSpPr>
        <p:grpSpPr>
          <a:xfrm>
            <a:off x="-65250" y="1408425"/>
            <a:ext cx="1924661" cy="1390621"/>
            <a:chOff x="2701748" y="2032808"/>
            <a:chExt cx="3421618" cy="2472214"/>
          </a:xfrm>
        </p:grpSpPr>
        <p:grpSp>
          <p:nvGrpSpPr>
            <p:cNvPr id="38" name="组合 37"/>
            <p:cNvGrpSpPr/>
            <p:nvPr/>
          </p:nvGrpSpPr>
          <p:grpSpPr>
            <a:xfrm>
              <a:off x="2701748" y="2032808"/>
              <a:ext cx="3421618" cy="2472214"/>
              <a:chOff x="4632148" y="1466751"/>
              <a:chExt cx="3421618" cy="2472214"/>
            </a:xfrm>
          </p:grpSpPr>
          <p:sp>
            <p:nvSpPr>
              <p:cNvPr id="22" name="任意多边形 21"/>
              <p:cNvSpPr/>
              <p:nvPr/>
            </p:nvSpPr>
            <p:spPr>
              <a:xfrm rot="2700000">
                <a:off x="5581552" y="1466751"/>
                <a:ext cx="2472214" cy="2472214"/>
              </a:xfrm>
              <a:custGeom>
                <a:avLst/>
                <a:gdLst>
                  <a:gd name="connsiteX0" fmla="*/ 0 w 3442448"/>
                  <a:gd name="connsiteY0" fmla="*/ 0 h 3442449"/>
                  <a:gd name="connsiteX1" fmla="*/ 1711713 w 3442448"/>
                  <a:gd name="connsiteY1" fmla="*/ 0 h 3442449"/>
                  <a:gd name="connsiteX2" fmla="*/ 1711713 w 3442448"/>
                  <a:gd name="connsiteY2" fmla="*/ 199863 h 3442449"/>
                  <a:gd name="connsiteX3" fmla="*/ 180843 w 3442448"/>
                  <a:gd name="connsiteY3" fmla="*/ 199863 h 3442449"/>
                  <a:gd name="connsiteX4" fmla="*/ 180843 w 3442448"/>
                  <a:gd name="connsiteY4" fmla="*/ 3242585 h 3442449"/>
                  <a:gd name="connsiteX5" fmla="*/ 3261601 w 3442448"/>
                  <a:gd name="connsiteY5" fmla="*/ 3242585 h 3442449"/>
                  <a:gd name="connsiteX6" fmla="*/ 3261601 w 3442448"/>
                  <a:gd name="connsiteY6" fmla="*/ 1711715 h 3442449"/>
                  <a:gd name="connsiteX7" fmla="*/ 3442448 w 3442448"/>
                  <a:gd name="connsiteY7" fmla="*/ 1711715 h 3442449"/>
                  <a:gd name="connsiteX8" fmla="*/ 3442448 w 3442448"/>
                  <a:gd name="connsiteY8" fmla="*/ 3442449 h 3442449"/>
                  <a:gd name="connsiteX9" fmla="*/ 0 w 3442448"/>
                  <a:gd name="connsiteY9" fmla="*/ 3442448 h 3442449"/>
                  <a:gd name="connsiteX10" fmla="*/ 0 w 3442448"/>
                  <a:gd name="connsiteY10" fmla="*/ 0 h 34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42448" h="3442449">
                    <a:moveTo>
                      <a:pt x="0" y="0"/>
                    </a:moveTo>
                    <a:lnTo>
                      <a:pt x="1711713" y="0"/>
                    </a:lnTo>
                    <a:lnTo>
                      <a:pt x="1711713" y="199863"/>
                    </a:lnTo>
                    <a:lnTo>
                      <a:pt x="180843" y="199863"/>
                    </a:lnTo>
                    <a:lnTo>
                      <a:pt x="180843" y="3242585"/>
                    </a:lnTo>
                    <a:lnTo>
                      <a:pt x="3261601" y="3242585"/>
                    </a:lnTo>
                    <a:lnTo>
                      <a:pt x="3261601" y="1711715"/>
                    </a:lnTo>
                    <a:lnTo>
                      <a:pt x="3442448" y="1711715"/>
                    </a:lnTo>
                    <a:lnTo>
                      <a:pt x="3442448" y="3442449"/>
                    </a:lnTo>
                    <a:lnTo>
                      <a:pt x="0" y="3442448"/>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sp>
            <p:nvSpPr>
              <p:cNvPr id="33" name="任意多边形 32"/>
              <p:cNvSpPr/>
              <p:nvPr/>
            </p:nvSpPr>
            <p:spPr>
              <a:xfrm rot="2700000">
                <a:off x="4632148" y="2265469"/>
                <a:ext cx="874782" cy="874781"/>
              </a:xfrm>
              <a:custGeom>
                <a:avLst/>
                <a:gdLst>
                  <a:gd name="connsiteX0" fmla="*/ 0 w 874782"/>
                  <a:gd name="connsiteY0" fmla="*/ 0 h 874781"/>
                  <a:gd name="connsiteX1" fmla="*/ 237713 w 874782"/>
                  <a:gd name="connsiteY1" fmla="*/ 0 h 874781"/>
                  <a:gd name="connsiteX2" fmla="*/ 237713 w 874782"/>
                  <a:gd name="connsiteY2" fmla="*/ 50788 h 874781"/>
                  <a:gd name="connsiteX3" fmla="*/ 45955 w 874782"/>
                  <a:gd name="connsiteY3" fmla="*/ 50788 h 874781"/>
                  <a:gd name="connsiteX4" fmla="*/ 45955 w 874782"/>
                  <a:gd name="connsiteY4" fmla="*/ 823993 h 874781"/>
                  <a:gd name="connsiteX5" fmla="*/ 828826 w 874782"/>
                  <a:gd name="connsiteY5" fmla="*/ 823993 h 874781"/>
                  <a:gd name="connsiteX6" fmla="*/ 828826 w 874782"/>
                  <a:gd name="connsiteY6" fmla="*/ 637070 h 874781"/>
                  <a:gd name="connsiteX7" fmla="*/ 874782 w 874782"/>
                  <a:gd name="connsiteY7" fmla="*/ 637070 h 874781"/>
                  <a:gd name="connsiteX8" fmla="*/ 874782 w 874782"/>
                  <a:gd name="connsiteY8" fmla="*/ 874781 h 874781"/>
                  <a:gd name="connsiteX9" fmla="*/ 0 w 874782"/>
                  <a:gd name="connsiteY9" fmla="*/ 874781 h 874781"/>
                  <a:gd name="connsiteX10" fmla="*/ 0 w 874782"/>
                  <a:gd name="connsiteY10" fmla="*/ 0 h 87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82" h="874781">
                    <a:moveTo>
                      <a:pt x="0" y="0"/>
                    </a:moveTo>
                    <a:lnTo>
                      <a:pt x="237713" y="0"/>
                    </a:lnTo>
                    <a:lnTo>
                      <a:pt x="237713" y="50788"/>
                    </a:lnTo>
                    <a:lnTo>
                      <a:pt x="45955" y="50788"/>
                    </a:lnTo>
                    <a:lnTo>
                      <a:pt x="45955" y="823993"/>
                    </a:lnTo>
                    <a:lnTo>
                      <a:pt x="828826" y="823993"/>
                    </a:lnTo>
                    <a:lnTo>
                      <a:pt x="828826" y="637070"/>
                    </a:lnTo>
                    <a:lnTo>
                      <a:pt x="874782" y="637070"/>
                    </a:lnTo>
                    <a:lnTo>
                      <a:pt x="874782" y="874781"/>
                    </a:lnTo>
                    <a:lnTo>
                      <a:pt x="0" y="874781"/>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grpSp>
        <p:sp>
          <p:nvSpPr>
            <p:cNvPr id="41" name="等腰三角形 40"/>
            <p:cNvSpPr/>
            <p:nvPr/>
          </p:nvSpPr>
          <p:spPr>
            <a:xfrm rot="5400000">
              <a:off x="4209568" y="2956857"/>
              <a:ext cx="725714" cy="624116"/>
            </a:xfrm>
            <a:prstGeom prst="triangle">
              <a:avLst/>
            </a:prstGeom>
            <a:solidFill>
              <a:srgbClr val="A9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sp>
        <p:nvSpPr>
          <p:cNvPr id="42" name="文本框 41"/>
          <p:cNvSpPr txBox="1"/>
          <p:nvPr/>
        </p:nvSpPr>
        <p:spPr>
          <a:xfrm>
            <a:off x="652471" y="3974928"/>
            <a:ext cx="2400012" cy="79335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lnSpc>
                <a:spcPct val="150000"/>
              </a:lnSpc>
            </a:pPr>
            <a:r>
              <a:rPr lang="zh-CN" altLang="en-US" sz="1600" dirty="0">
                <a:solidFill>
                  <a:schemeClr val="bg1"/>
                </a:solidFill>
                <a:cs typeface="+mn-ea"/>
                <a:sym typeface="+mn-lt"/>
              </a:rPr>
              <a:t>作者：孙浩翔</a:t>
            </a:r>
            <a:endParaRPr lang="en-US" altLang="zh-CN" sz="1600" dirty="0">
              <a:solidFill>
                <a:schemeClr val="bg1"/>
              </a:solidFill>
              <a:cs typeface="+mn-ea"/>
              <a:sym typeface="+mn-lt"/>
            </a:endParaRPr>
          </a:p>
          <a:p>
            <a:pPr algn="ctr">
              <a:lnSpc>
                <a:spcPct val="150000"/>
              </a:lnSpc>
            </a:pPr>
            <a:r>
              <a:rPr lang="zh-CN" altLang="en-US" sz="1600" dirty="0">
                <a:solidFill>
                  <a:schemeClr val="bg1"/>
                </a:solidFill>
                <a:cs typeface="+mn-ea"/>
                <a:sym typeface="+mn-lt"/>
              </a:rPr>
              <a:t>上海大学</a:t>
            </a:r>
          </a:p>
        </p:txBody>
      </p:sp>
      <p:sp>
        <p:nvSpPr>
          <p:cNvPr id="43" name="文本框 42"/>
          <p:cNvSpPr txBox="1"/>
          <p:nvPr/>
        </p:nvSpPr>
        <p:spPr>
          <a:xfrm>
            <a:off x="1622668" y="1810228"/>
            <a:ext cx="4543228"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dirty="0">
                <a:solidFill>
                  <a:schemeClr val="bg1"/>
                </a:solidFill>
                <a:cs typeface="+mn-ea"/>
                <a:sym typeface="+mn-lt"/>
              </a:rPr>
              <a:t>PCL</a:t>
            </a:r>
            <a:r>
              <a:rPr lang="zh-CN" altLang="en-US" sz="3200" dirty="0">
                <a:solidFill>
                  <a:schemeClr val="bg1"/>
                </a:solidFill>
                <a:cs typeface="+mn-ea"/>
                <a:sym typeface="+mn-lt"/>
              </a:rPr>
              <a:t>点云库学习教程</a:t>
            </a:r>
          </a:p>
        </p:txBody>
      </p:sp>
      <p:sp>
        <p:nvSpPr>
          <p:cNvPr id="45" name="等腰三角形 44"/>
          <p:cNvSpPr/>
          <p:nvPr/>
        </p:nvSpPr>
        <p:spPr>
          <a:xfrm rot="6687977">
            <a:off x="6074624" y="3020664"/>
            <a:ext cx="388304"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8" name="等腰三角形 47"/>
          <p:cNvSpPr/>
          <p:nvPr/>
        </p:nvSpPr>
        <p:spPr>
          <a:xfrm rot="2734338">
            <a:off x="6378852" y="964888"/>
            <a:ext cx="146583" cy="81458"/>
          </a:xfrm>
          <a:prstGeom prst="triangle">
            <a:avLst>
              <a:gd name="adj" fmla="val 24816"/>
            </a:avLst>
          </a:prstGeom>
          <a:solidFill>
            <a:srgbClr val="6A6E70"/>
          </a:solidFill>
          <a:ln>
            <a:solidFill>
              <a:srgbClr val="6A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9" name="等腰三角形 48"/>
          <p:cNvSpPr/>
          <p:nvPr/>
        </p:nvSpPr>
        <p:spPr>
          <a:xfrm rot="937855">
            <a:off x="6495852" y="3421350"/>
            <a:ext cx="167053" cy="129171"/>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rot="6687977" flipH="1">
            <a:off x="5495583" y="3503593"/>
            <a:ext cx="109181" cy="212024"/>
          </a:xfrm>
          <a:prstGeom prst="triangle">
            <a:avLst>
              <a:gd name="adj" fmla="val 24816"/>
            </a:avLst>
          </a:prstGeom>
          <a:solidFill>
            <a:srgbClr val="66757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4" name="等腰三角形 23"/>
          <p:cNvSpPr/>
          <p:nvPr/>
        </p:nvSpPr>
        <p:spPr>
          <a:xfrm rot="937855" flipV="1">
            <a:off x="5655872" y="2907208"/>
            <a:ext cx="98017" cy="122775"/>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5" name="等腰三角形 24"/>
          <p:cNvSpPr/>
          <p:nvPr/>
        </p:nvSpPr>
        <p:spPr>
          <a:xfrm rot="2734338">
            <a:off x="5676866" y="419449"/>
            <a:ext cx="188332" cy="179156"/>
          </a:xfrm>
          <a:prstGeom prst="triangle">
            <a:avLst>
              <a:gd name="adj" fmla="val 24816"/>
            </a:avLst>
          </a:prstGeom>
          <a:solidFill>
            <a:srgbClr val="6A6E7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6" name="等腰三角形 25"/>
          <p:cNvSpPr/>
          <p:nvPr/>
        </p:nvSpPr>
        <p:spPr>
          <a:xfrm rot="937855">
            <a:off x="5831629" y="4497729"/>
            <a:ext cx="81848" cy="260487"/>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7" name="等腰三角形 26"/>
          <p:cNvSpPr/>
          <p:nvPr/>
        </p:nvSpPr>
        <p:spPr>
          <a:xfrm rot="937855" flipV="1">
            <a:off x="6415874" y="4071795"/>
            <a:ext cx="98017" cy="122775"/>
          </a:xfrm>
          <a:prstGeom prst="triangle">
            <a:avLst>
              <a:gd name="adj" fmla="val 4645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8" name="等腰三角形 27"/>
          <p:cNvSpPr/>
          <p:nvPr/>
        </p:nvSpPr>
        <p:spPr>
          <a:xfrm rot="937855">
            <a:off x="5804326" y="1153718"/>
            <a:ext cx="167053" cy="129171"/>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9" name="等腰三角形 28"/>
          <p:cNvSpPr/>
          <p:nvPr/>
        </p:nvSpPr>
        <p:spPr>
          <a:xfrm rot="937855" flipV="1">
            <a:off x="5185020" y="539727"/>
            <a:ext cx="98017" cy="122775"/>
          </a:xfrm>
          <a:prstGeom prst="triangle">
            <a:avLst>
              <a:gd name="adj" fmla="val 4645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0" name="等腰三角形 29"/>
          <p:cNvSpPr/>
          <p:nvPr/>
        </p:nvSpPr>
        <p:spPr>
          <a:xfrm rot="937855">
            <a:off x="4701380" y="775478"/>
            <a:ext cx="167053" cy="129171"/>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1" name="等腰三角形 30"/>
          <p:cNvSpPr/>
          <p:nvPr/>
        </p:nvSpPr>
        <p:spPr>
          <a:xfrm rot="937855" flipV="1">
            <a:off x="4897473" y="3645790"/>
            <a:ext cx="98017" cy="122775"/>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2" name="等腰三角形 31"/>
          <p:cNvSpPr/>
          <p:nvPr/>
        </p:nvSpPr>
        <p:spPr>
          <a:xfrm rot="937855">
            <a:off x="5024532" y="2918675"/>
            <a:ext cx="167053" cy="129171"/>
          </a:xfrm>
          <a:prstGeom prst="triangle">
            <a:avLst>
              <a:gd name="adj" fmla="val 4645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937855" flipV="1">
            <a:off x="5480309" y="4237898"/>
            <a:ext cx="98017" cy="122775"/>
          </a:xfrm>
          <a:prstGeom prst="triangle">
            <a:avLst>
              <a:gd name="adj" fmla="val 46457"/>
            </a:avLst>
          </a:prstGeom>
          <a:solidFill>
            <a:srgbClr val="F9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313888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800" decel="100000"/>
                                        <p:tgtEl>
                                          <p:spTgt spid="46"/>
                                        </p:tgtEl>
                                      </p:cBhvr>
                                    </p:animEffect>
                                    <p:anim calcmode="lin" valueType="num">
                                      <p:cBhvr>
                                        <p:cTn id="8" dur="800" decel="100000" fill="hold"/>
                                        <p:tgtEl>
                                          <p:spTgt spid="46"/>
                                        </p:tgtEl>
                                        <p:attrNameLst>
                                          <p:attrName>style.rotation</p:attrName>
                                        </p:attrNameLst>
                                      </p:cBhvr>
                                      <p:tavLst>
                                        <p:tav tm="0">
                                          <p:val>
                                            <p:fltVal val="-90"/>
                                          </p:val>
                                        </p:tav>
                                        <p:tav tm="100000">
                                          <p:val>
                                            <p:fltVal val="0"/>
                                          </p:val>
                                        </p:tav>
                                      </p:tavLst>
                                    </p:anim>
                                    <p:anim calcmode="lin" valueType="num">
                                      <p:cBhvr>
                                        <p:cTn id="9" dur="800" decel="100000" fill="hold"/>
                                        <p:tgtEl>
                                          <p:spTgt spid="46"/>
                                        </p:tgtEl>
                                        <p:attrNameLst>
                                          <p:attrName>ppt_x</p:attrName>
                                        </p:attrNameLst>
                                      </p:cBhvr>
                                      <p:tavLst>
                                        <p:tav tm="0">
                                          <p:val>
                                            <p:strVal val="#ppt_x+0.4"/>
                                          </p:val>
                                        </p:tav>
                                        <p:tav tm="100000">
                                          <p:val>
                                            <p:strVal val="#ppt_x-0.05"/>
                                          </p:val>
                                        </p:tav>
                                      </p:tavLst>
                                    </p:anim>
                                    <p:anim calcmode="lin" valueType="num">
                                      <p:cBhvr>
                                        <p:cTn id="10" dur="800" decel="100000" fill="hold"/>
                                        <p:tgtEl>
                                          <p:spTgt spid="4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1000"/>
                                        <p:tgtEl>
                                          <p:spTgt spid="4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1000"/>
                                        <p:tgtEl>
                                          <p:spTgt spid="43"/>
                                        </p:tgtEl>
                                      </p:cBhvr>
                                    </p:animEffect>
                                  </p:childTnLst>
                                </p:cTn>
                              </p:par>
                            </p:childTnLst>
                          </p:cTn>
                        </p:par>
                        <p:par>
                          <p:cTn id="20" fill="hold">
                            <p:stCondLst>
                              <p:cond delay="2000"/>
                            </p:stCondLst>
                            <p:childTnLst>
                              <p:par>
                                <p:cTn id="21" presetID="45"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600"/>
                                        <p:tgtEl>
                                          <p:spTgt spid="23"/>
                                        </p:tgtEl>
                                      </p:cBhvr>
                                    </p:animEffect>
                                    <p:anim calcmode="lin" valueType="num">
                                      <p:cBhvr>
                                        <p:cTn id="24" dur="1600" fill="hold"/>
                                        <p:tgtEl>
                                          <p:spTgt spid="23"/>
                                        </p:tgtEl>
                                        <p:attrNameLst>
                                          <p:attrName>ppt_w</p:attrName>
                                        </p:attrNameLst>
                                      </p:cBhvr>
                                      <p:tavLst>
                                        <p:tav tm="0" fmla="#ppt_w*sin(2.5*pi*$)">
                                          <p:val>
                                            <p:fltVal val="0"/>
                                          </p:val>
                                        </p:tav>
                                        <p:tav tm="100000">
                                          <p:val>
                                            <p:fltVal val="1"/>
                                          </p:val>
                                        </p:tav>
                                      </p:tavLst>
                                    </p:anim>
                                    <p:anim calcmode="lin" valueType="num">
                                      <p:cBhvr>
                                        <p:cTn id="25" dur="1600" fill="hold"/>
                                        <p:tgtEl>
                                          <p:spTgt spid="23"/>
                                        </p:tgtEl>
                                        <p:attrNameLst>
                                          <p:attrName>ppt_h</p:attrName>
                                        </p:attrNameLst>
                                      </p:cBhvr>
                                      <p:tavLst>
                                        <p:tav tm="0">
                                          <p:val>
                                            <p:strVal val="#ppt_h"/>
                                          </p:val>
                                        </p:tav>
                                        <p:tav tm="100000">
                                          <p:val>
                                            <p:strVal val="#ppt_h"/>
                                          </p:val>
                                        </p:tav>
                                      </p:tavLst>
                                    </p:anim>
                                  </p:childTnLst>
                                </p:cTn>
                              </p:par>
                              <p:par>
                                <p:cTn id="26" presetID="45"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2000"/>
                                        <p:tgtEl>
                                          <p:spTgt spid="45"/>
                                        </p:tgtEl>
                                      </p:cBhvr>
                                    </p:animEffect>
                                    <p:anim calcmode="lin" valueType="num">
                                      <p:cBhvr>
                                        <p:cTn id="29" dur="2000" fill="hold"/>
                                        <p:tgtEl>
                                          <p:spTgt spid="45"/>
                                        </p:tgtEl>
                                        <p:attrNameLst>
                                          <p:attrName>ppt_w</p:attrName>
                                        </p:attrNameLst>
                                      </p:cBhvr>
                                      <p:tavLst>
                                        <p:tav tm="0" fmla="#ppt_w*sin(2.5*pi*$)">
                                          <p:val>
                                            <p:fltVal val="0"/>
                                          </p:val>
                                        </p:tav>
                                        <p:tav tm="100000">
                                          <p:val>
                                            <p:fltVal val="1"/>
                                          </p:val>
                                        </p:tav>
                                      </p:tavLst>
                                    </p:anim>
                                    <p:anim calcmode="lin" valueType="num">
                                      <p:cBhvr>
                                        <p:cTn id="30" dur="2000" fill="hold"/>
                                        <p:tgtEl>
                                          <p:spTgt spid="45"/>
                                        </p:tgtEl>
                                        <p:attrNameLst>
                                          <p:attrName>ppt_h</p:attrName>
                                        </p:attrNameLst>
                                      </p:cBhvr>
                                      <p:tavLst>
                                        <p:tav tm="0">
                                          <p:val>
                                            <p:strVal val="#ppt_h"/>
                                          </p:val>
                                        </p:tav>
                                        <p:tav tm="100000">
                                          <p:val>
                                            <p:strVal val="#ppt_h"/>
                                          </p:val>
                                        </p:tav>
                                      </p:tavLst>
                                    </p:anim>
                                  </p:childTnLst>
                                </p:cTn>
                              </p:par>
                              <p:par>
                                <p:cTn id="31" presetID="45"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1800"/>
                                        <p:tgtEl>
                                          <p:spTgt spid="48"/>
                                        </p:tgtEl>
                                      </p:cBhvr>
                                    </p:animEffect>
                                    <p:anim calcmode="lin" valueType="num">
                                      <p:cBhvr>
                                        <p:cTn id="34" dur="1800" fill="hold"/>
                                        <p:tgtEl>
                                          <p:spTgt spid="48"/>
                                        </p:tgtEl>
                                        <p:attrNameLst>
                                          <p:attrName>ppt_w</p:attrName>
                                        </p:attrNameLst>
                                      </p:cBhvr>
                                      <p:tavLst>
                                        <p:tav tm="0" fmla="#ppt_w*sin(2.5*pi*$)">
                                          <p:val>
                                            <p:fltVal val="0"/>
                                          </p:val>
                                        </p:tav>
                                        <p:tav tm="100000">
                                          <p:val>
                                            <p:fltVal val="1"/>
                                          </p:val>
                                        </p:tav>
                                      </p:tavLst>
                                    </p:anim>
                                    <p:anim calcmode="lin" valueType="num">
                                      <p:cBhvr>
                                        <p:cTn id="35" dur="1800" fill="hold"/>
                                        <p:tgtEl>
                                          <p:spTgt spid="48"/>
                                        </p:tgtEl>
                                        <p:attrNameLst>
                                          <p:attrName>ppt_h</p:attrName>
                                        </p:attrNameLst>
                                      </p:cBhvr>
                                      <p:tavLst>
                                        <p:tav tm="0">
                                          <p:val>
                                            <p:strVal val="#ppt_h"/>
                                          </p:val>
                                        </p:tav>
                                        <p:tav tm="100000">
                                          <p:val>
                                            <p:strVal val="#ppt_h"/>
                                          </p:val>
                                        </p:tav>
                                      </p:tavLst>
                                    </p:anim>
                                  </p:childTnLst>
                                </p:cTn>
                              </p:par>
                              <p:par>
                                <p:cTn id="36" presetID="45" presetClass="entr" presetSubtype="0"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2000"/>
                                        <p:tgtEl>
                                          <p:spTgt spid="49"/>
                                        </p:tgtEl>
                                      </p:cBhvr>
                                    </p:animEffect>
                                    <p:anim calcmode="lin" valueType="num">
                                      <p:cBhvr>
                                        <p:cTn id="39" dur="2000" fill="hold"/>
                                        <p:tgtEl>
                                          <p:spTgt spid="49"/>
                                        </p:tgtEl>
                                        <p:attrNameLst>
                                          <p:attrName>ppt_w</p:attrName>
                                        </p:attrNameLst>
                                      </p:cBhvr>
                                      <p:tavLst>
                                        <p:tav tm="0" fmla="#ppt_w*sin(2.5*pi*$)">
                                          <p:val>
                                            <p:fltVal val="0"/>
                                          </p:val>
                                        </p:tav>
                                        <p:tav tm="100000">
                                          <p:val>
                                            <p:fltVal val="1"/>
                                          </p:val>
                                        </p:tav>
                                      </p:tavLst>
                                    </p:anim>
                                    <p:anim calcmode="lin" valueType="num">
                                      <p:cBhvr>
                                        <p:cTn id="40" dur="2000" fill="hold"/>
                                        <p:tgtEl>
                                          <p:spTgt spid="49"/>
                                        </p:tgtEl>
                                        <p:attrNameLst>
                                          <p:attrName>ppt_h</p:attrName>
                                        </p:attrNameLst>
                                      </p:cBhvr>
                                      <p:tavLst>
                                        <p:tav tm="0">
                                          <p:val>
                                            <p:strVal val="#ppt_h"/>
                                          </p:val>
                                        </p:tav>
                                        <p:tav tm="100000">
                                          <p:val>
                                            <p:strVal val="#ppt_h"/>
                                          </p:val>
                                        </p:tav>
                                      </p:tavLst>
                                    </p:anim>
                                  </p:childTnLst>
                                </p:cTn>
                              </p:par>
                              <p:par>
                                <p:cTn id="41" presetID="45"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600"/>
                                        <p:tgtEl>
                                          <p:spTgt spid="24"/>
                                        </p:tgtEl>
                                      </p:cBhvr>
                                    </p:animEffect>
                                    <p:anim calcmode="lin" valueType="num">
                                      <p:cBhvr>
                                        <p:cTn id="44" dur="1600" fill="hold"/>
                                        <p:tgtEl>
                                          <p:spTgt spid="24"/>
                                        </p:tgtEl>
                                        <p:attrNameLst>
                                          <p:attrName>ppt_w</p:attrName>
                                        </p:attrNameLst>
                                      </p:cBhvr>
                                      <p:tavLst>
                                        <p:tav tm="0" fmla="#ppt_w*sin(2.5*pi*$)">
                                          <p:val>
                                            <p:fltVal val="0"/>
                                          </p:val>
                                        </p:tav>
                                        <p:tav tm="100000">
                                          <p:val>
                                            <p:fltVal val="1"/>
                                          </p:val>
                                        </p:tav>
                                      </p:tavLst>
                                    </p:anim>
                                    <p:anim calcmode="lin" valueType="num">
                                      <p:cBhvr>
                                        <p:cTn id="45" dur="1600" fill="hold"/>
                                        <p:tgtEl>
                                          <p:spTgt spid="24"/>
                                        </p:tgtEl>
                                        <p:attrNameLst>
                                          <p:attrName>ppt_h</p:attrName>
                                        </p:attrNameLst>
                                      </p:cBhvr>
                                      <p:tavLst>
                                        <p:tav tm="0">
                                          <p:val>
                                            <p:strVal val="#ppt_h"/>
                                          </p:val>
                                        </p:tav>
                                        <p:tav tm="100000">
                                          <p:val>
                                            <p:strVal val="#ppt_h"/>
                                          </p:val>
                                        </p:tav>
                                      </p:tavLst>
                                    </p:anim>
                                  </p:childTnLst>
                                </p:cTn>
                              </p:par>
                              <p:par>
                                <p:cTn id="46" presetID="45"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400"/>
                                        <p:tgtEl>
                                          <p:spTgt spid="25"/>
                                        </p:tgtEl>
                                      </p:cBhvr>
                                    </p:animEffect>
                                    <p:anim calcmode="lin" valueType="num">
                                      <p:cBhvr>
                                        <p:cTn id="49" dur="1400" fill="hold"/>
                                        <p:tgtEl>
                                          <p:spTgt spid="25"/>
                                        </p:tgtEl>
                                        <p:attrNameLst>
                                          <p:attrName>ppt_w</p:attrName>
                                        </p:attrNameLst>
                                      </p:cBhvr>
                                      <p:tavLst>
                                        <p:tav tm="0" fmla="#ppt_w*sin(2.5*pi*$)">
                                          <p:val>
                                            <p:fltVal val="0"/>
                                          </p:val>
                                        </p:tav>
                                        <p:tav tm="100000">
                                          <p:val>
                                            <p:fltVal val="1"/>
                                          </p:val>
                                        </p:tav>
                                      </p:tavLst>
                                    </p:anim>
                                    <p:anim calcmode="lin" valueType="num">
                                      <p:cBhvr>
                                        <p:cTn id="50" dur="1400" fill="hold"/>
                                        <p:tgtEl>
                                          <p:spTgt spid="25"/>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1400"/>
                                        <p:tgtEl>
                                          <p:spTgt spid="26"/>
                                        </p:tgtEl>
                                      </p:cBhvr>
                                    </p:animEffect>
                                    <p:anim calcmode="lin" valueType="num">
                                      <p:cBhvr>
                                        <p:cTn id="54" dur="1400" fill="hold"/>
                                        <p:tgtEl>
                                          <p:spTgt spid="26"/>
                                        </p:tgtEl>
                                        <p:attrNameLst>
                                          <p:attrName>ppt_w</p:attrName>
                                        </p:attrNameLst>
                                      </p:cBhvr>
                                      <p:tavLst>
                                        <p:tav tm="0" fmla="#ppt_w*sin(2.5*pi*$)">
                                          <p:val>
                                            <p:fltVal val="0"/>
                                          </p:val>
                                        </p:tav>
                                        <p:tav tm="100000">
                                          <p:val>
                                            <p:fltVal val="1"/>
                                          </p:val>
                                        </p:tav>
                                      </p:tavLst>
                                    </p:anim>
                                    <p:anim calcmode="lin" valueType="num">
                                      <p:cBhvr>
                                        <p:cTn id="55" dur="1400" fill="hold"/>
                                        <p:tgtEl>
                                          <p:spTgt spid="26"/>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800"/>
                                        <p:tgtEl>
                                          <p:spTgt spid="27"/>
                                        </p:tgtEl>
                                      </p:cBhvr>
                                    </p:animEffect>
                                    <p:anim calcmode="lin" valueType="num">
                                      <p:cBhvr>
                                        <p:cTn id="59" dur="1800" fill="hold"/>
                                        <p:tgtEl>
                                          <p:spTgt spid="27"/>
                                        </p:tgtEl>
                                        <p:attrNameLst>
                                          <p:attrName>ppt_w</p:attrName>
                                        </p:attrNameLst>
                                      </p:cBhvr>
                                      <p:tavLst>
                                        <p:tav tm="0" fmla="#ppt_w*sin(2.5*pi*$)">
                                          <p:val>
                                            <p:fltVal val="0"/>
                                          </p:val>
                                        </p:tav>
                                        <p:tav tm="100000">
                                          <p:val>
                                            <p:fltVal val="1"/>
                                          </p:val>
                                        </p:tav>
                                      </p:tavLst>
                                    </p:anim>
                                    <p:anim calcmode="lin" valueType="num">
                                      <p:cBhvr>
                                        <p:cTn id="60" dur="1800" fill="hold"/>
                                        <p:tgtEl>
                                          <p:spTgt spid="27"/>
                                        </p:tgtEl>
                                        <p:attrNameLst>
                                          <p:attrName>ppt_h</p:attrName>
                                        </p:attrNameLst>
                                      </p:cBhvr>
                                      <p:tavLst>
                                        <p:tav tm="0">
                                          <p:val>
                                            <p:strVal val="#ppt_h"/>
                                          </p:val>
                                        </p:tav>
                                        <p:tav tm="100000">
                                          <p:val>
                                            <p:strVal val="#ppt_h"/>
                                          </p:val>
                                        </p:tav>
                                      </p:tavLst>
                                    </p:anim>
                                  </p:childTnLst>
                                </p:cTn>
                              </p:par>
                              <p:par>
                                <p:cTn id="61" presetID="45"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1000"/>
                                        <p:tgtEl>
                                          <p:spTgt spid="28"/>
                                        </p:tgtEl>
                                      </p:cBhvr>
                                    </p:animEffect>
                                    <p:anim calcmode="lin" valueType="num">
                                      <p:cBhvr>
                                        <p:cTn id="64" dur="1000" fill="hold"/>
                                        <p:tgtEl>
                                          <p:spTgt spid="28"/>
                                        </p:tgtEl>
                                        <p:attrNameLst>
                                          <p:attrName>ppt_w</p:attrName>
                                        </p:attrNameLst>
                                      </p:cBhvr>
                                      <p:tavLst>
                                        <p:tav tm="0" fmla="#ppt_w*sin(2.5*pi*$)">
                                          <p:val>
                                            <p:fltVal val="0"/>
                                          </p:val>
                                        </p:tav>
                                        <p:tav tm="100000">
                                          <p:val>
                                            <p:fltVal val="1"/>
                                          </p:val>
                                        </p:tav>
                                      </p:tavLst>
                                    </p:anim>
                                    <p:anim calcmode="lin" valueType="num">
                                      <p:cBhvr>
                                        <p:cTn id="65" dur="1000" fill="hold"/>
                                        <p:tgtEl>
                                          <p:spTgt spid="28"/>
                                        </p:tgtEl>
                                        <p:attrNameLst>
                                          <p:attrName>ppt_h</p:attrName>
                                        </p:attrNameLst>
                                      </p:cBhvr>
                                      <p:tavLst>
                                        <p:tav tm="0">
                                          <p:val>
                                            <p:strVal val="#ppt_h"/>
                                          </p:val>
                                        </p:tav>
                                        <p:tav tm="100000">
                                          <p:val>
                                            <p:strVal val="#ppt_h"/>
                                          </p:val>
                                        </p:tav>
                                      </p:tavLst>
                                    </p:anim>
                                  </p:childTnLst>
                                </p:cTn>
                              </p:par>
                              <p:par>
                                <p:cTn id="66" presetID="45"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600"/>
                                        <p:tgtEl>
                                          <p:spTgt spid="29"/>
                                        </p:tgtEl>
                                      </p:cBhvr>
                                    </p:animEffect>
                                    <p:anim calcmode="lin" valueType="num">
                                      <p:cBhvr>
                                        <p:cTn id="69" dur="1600" fill="hold"/>
                                        <p:tgtEl>
                                          <p:spTgt spid="29"/>
                                        </p:tgtEl>
                                        <p:attrNameLst>
                                          <p:attrName>ppt_w</p:attrName>
                                        </p:attrNameLst>
                                      </p:cBhvr>
                                      <p:tavLst>
                                        <p:tav tm="0" fmla="#ppt_w*sin(2.5*pi*$)">
                                          <p:val>
                                            <p:fltVal val="0"/>
                                          </p:val>
                                        </p:tav>
                                        <p:tav tm="100000">
                                          <p:val>
                                            <p:fltVal val="1"/>
                                          </p:val>
                                        </p:tav>
                                      </p:tavLst>
                                    </p:anim>
                                    <p:anim calcmode="lin" valueType="num">
                                      <p:cBhvr>
                                        <p:cTn id="70" dur="1600" fill="hold"/>
                                        <p:tgtEl>
                                          <p:spTgt spid="29"/>
                                        </p:tgtEl>
                                        <p:attrNameLst>
                                          <p:attrName>ppt_h</p:attrName>
                                        </p:attrNameLst>
                                      </p:cBhvr>
                                      <p:tavLst>
                                        <p:tav tm="0">
                                          <p:val>
                                            <p:strVal val="#ppt_h"/>
                                          </p:val>
                                        </p:tav>
                                        <p:tav tm="100000">
                                          <p:val>
                                            <p:strVal val="#ppt_h"/>
                                          </p:val>
                                        </p:tav>
                                      </p:tavLst>
                                    </p:anim>
                                  </p:childTnLst>
                                </p:cTn>
                              </p:par>
                              <p:par>
                                <p:cTn id="71" presetID="45"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200"/>
                                        <p:tgtEl>
                                          <p:spTgt spid="30"/>
                                        </p:tgtEl>
                                      </p:cBhvr>
                                    </p:animEffect>
                                    <p:anim calcmode="lin" valueType="num">
                                      <p:cBhvr>
                                        <p:cTn id="74" dur="1200" fill="hold"/>
                                        <p:tgtEl>
                                          <p:spTgt spid="30"/>
                                        </p:tgtEl>
                                        <p:attrNameLst>
                                          <p:attrName>ppt_w</p:attrName>
                                        </p:attrNameLst>
                                      </p:cBhvr>
                                      <p:tavLst>
                                        <p:tav tm="0" fmla="#ppt_w*sin(2.5*pi*$)">
                                          <p:val>
                                            <p:fltVal val="0"/>
                                          </p:val>
                                        </p:tav>
                                        <p:tav tm="100000">
                                          <p:val>
                                            <p:fltVal val="1"/>
                                          </p:val>
                                        </p:tav>
                                      </p:tavLst>
                                    </p:anim>
                                    <p:anim calcmode="lin" valueType="num">
                                      <p:cBhvr>
                                        <p:cTn id="75" dur="1200" fill="hold"/>
                                        <p:tgtEl>
                                          <p:spTgt spid="30"/>
                                        </p:tgtEl>
                                        <p:attrNameLst>
                                          <p:attrName>ppt_h</p:attrName>
                                        </p:attrNameLst>
                                      </p:cBhvr>
                                      <p:tavLst>
                                        <p:tav tm="0">
                                          <p:val>
                                            <p:strVal val="#ppt_h"/>
                                          </p:val>
                                        </p:tav>
                                        <p:tav tm="100000">
                                          <p:val>
                                            <p:strVal val="#ppt_h"/>
                                          </p:val>
                                        </p:tav>
                                      </p:tavLst>
                                    </p:anim>
                                  </p:childTnLst>
                                </p:cTn>
                              </p:par>
                              <p:par>
                                <p:cTn id="76" presetID="45"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1800"/>
                                        <p:tgtEl>
                                          <p:spTgt spid="31"/>
                                        </p:tgtEl>
                                      </p:cBhvr>
                                    </p:animEffect>
                                    <p:anim calcmode="lin" valueType="num">
                                      <p:cBhvr>
                                        <p:cTn id="79" dur="1800" fill="hold"/>
                                        <p:tgtEl>
                                          <p:spTgt spid="31"/>
                                        </p:tgtEl>
                                        <p:attrNameLst>
                                          <p:attrName>ppt_w</p:attrName>
                                        </p:attrNameLst>
                                      </p:cBhvr>
                                      <p:tavLst>
                                        <p:tav tm="0" fmla="#ppt_w*sin(2.5*pi*$)">
                                          <p:val>
                                            <p:fltVal val="0"/>
                                          </p:val>
                                        </p:tav>
                                        <p:tav tm="100000">
                                          <p:val>
                                            <p:fltVal val="1"/>
                                          </p:val>
                                        </p:tav>
                                      </p:tavLst>
                                    </p:anim>
                                    <p:anim calcmode="lin" valueType="num">
                                      <p:cBhvr>
                                        <p:cTn id="80" dur="1800" fill="hold"/>
                                        <p:tgtEl>
                                          <p:spTgt spid="31"/>
                                        </p:tgtEl>
                                        <p:attrNameLst>
                                          <p:attrName>ppt_h</p:attrName>
                                        </p:attrNameLst>
                                      </p:cBhvr>
                                      <p:tavLst>
                                        <p:tav tm="0">
                                          <p:val>
                                            <p:strVal val="#ppt_h"/>
                                          </p:val>
                                        </p:tav>
                                        <p:tav tm="100000">
                                          <p:val>
                                            <p:strVal val="#ppt_h"/>
                                          </p:val>
                                        </p:tav>
                                      </p:tavLst>
                                    </p:anim>
                                  </p:childTnLst>
                                </p:cTn>
                              </p:par>
                              <p:par>
                                <p:cTn id="81" presetID="45"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1200"/>
                                        <p:tgtEl>
                                          <p:spTgt spid="32"/>
                                        </p:tgtEl>
                                      </p:cBhvr>
                                    </p:animEffect>
                                    <p:anim calcmode="lin" valueType="num">
                                      <p:cBhvr>
                                        <p:cTn id="84" dur="1200" fill="hold"/>
                                        <p:tgtEl>
                                          <p:spTgt spid="32"/>
                                        </p:tgtEl>
                                        <p:attrNameLst>
                                          <p:attrName>ppt_w</p:attrName>
                                        </p:attrNameLst>
                                      </p:cBhvr>
                                      <p:tavLst>
                                        <p:tav tm="0" fmla="#ppt_w*sin(2.5*pi*$)">
                                          <p:val>
                                            <p:fltVal val="0"/>
                                          </p:val>
                                        </p:tav>
                                        <p:tav tm="100000">
                                          <p:val>
                                            <p:fltVal val="1"/>
                                          </p:val>
                                        </p:tav>
                                      </p:tavLst>
                                    </p:anim>
                                    <p:anim calcmode="lin" valueType="num">
                                      <p:cBhvr>
                                        <p:cTn id="85" dur="1200" fill="hold"/>
                                        <p:tgtEl>
                                          <p:spTgt spid="32"/>
                                        </p:tgtEl>
                                        <p:attrNameLst>
                                          <p:attrName>ppt_h</p:attrName>
                                        </p:attrNameLst>
                                      </p:cBhvr>
                                      <p:tavLst>
                                        <p:tav tm="0">
                                          <p:val>
                                            <p:strVal val="#ppt_h"/>
                                          </p:val>
                                        </p:tav>
                                        <p:tav tm="100000">
                                          <p:val>
                                            <p:strVal val="#ppt_h"/>
                                          </p:val>
                                        </p:tav>
                                      </p:tavLst>
                                    </p:anim>
                                  </p:childTnLst>
                                </p:cTn>
                              </p:par>
                              <p:par>
                                <p:cTn id="86" presetID="45"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1400"/>
                                        <p:tgtEl>
                                          <p:spTgt spid="34"/>
                                        </p:tgtEl>
                                      </p:cBhvr>
                                    </p:animEffect>
                                    <p:anim calcmode="lin" valueType="num">
                                      <p:cBhvr>
                                        <p:cTn id="89" dur="1400" fill="hold"/>
                                        <p:tgtEl>
                                          <p:spTgt spid="34"/>
                                        </p:tgtEl>
                                        <p:attrNameLst>
                                          <p:attrName>ppt_w</p:attrName>
                                        </p:attrNameLst>
                                      </p:cBhvr>
                                      <p:tavLst>
                                        <p:tav tm="0" fmla="#ppt_w*sin(2.5*pi*$)">
                                          <p:val>
                                            <p:fltVal val="0"/>
                                          </p:val>
                                        </p:tav>
                                        <p:tav tm="100000">
                                          <p:val>
                                            <p:fltVal val="1"/>
                                          </p:val>
                                        </p:tav>
                                      </p:tavLst>
                                    </p:anim>
                                    <p:anim calcmode="lin" valueType="num">
                                      <p:cBhvr>
                                        <p:cTn id="90" dur="14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animBg="1"/>
      <p:bldP spid="48" grpId="0" animBg="1"/>
      <p:bldP spid="49"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F7F1A2D-3063-474C-A477-4D030A265DBC}"/>
              </a:ext>
            </a:extLst>
          </p:cNvPr>
          <p:cNvSpPr/>
          <p:nvPr/>
        </p:nvSpPr>
        <p:spPr>
          <a:xfrm>
            <a:off x="0" y="4460464"/>
            <a:ext cx="6858000" cy="683036"/>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154118" y="4276340"/>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153074" y="3803281"/>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搜索过程：回溯</a:t>
            </a:r>
          </a:p>
        </p:txBody>
      </p:sp>
      <p:pic>
        <p:nvPicPr>
          <p:cNvPr id="2" name="图片 1">
            <a:extLst>
              <a:ext uri="{FF2B5EF4-FFF2-40B4-BE49-F238E27FC236}">
                <a16:creationId xmlns:a16="http://schemas.microsoft.com/office/drawing/2014/main" id="{0130F66F-1D09-4BB9-8AFE-6481EAFDDF53}"/>
              </a:ext>
            </a:extLst>
          </p:cNvPr>
          <p:cNvPicPr>
            <a:picLocks noChangeAspect="1"/>
          </p:cNvPicPr>
          <p:nvPr/>
        </p:nvPicPr>
        <p:blipFill>
          <a:blip r:embed="rId2"/>
          <a:stretch>
            <a:fillRect/>
          </a:stretch>
        </p:blipFill>
        <p:spPr>
          <a:xfrm>
            <a:off x="474874" y="1779192"/>
            <a:ext cx="2357306" cy="2288000"/>
          </a:xfrm>
          <a:prstGeom prst="rect">
            <a:avLst/>
          </a:prstGeom>
        </p:spPr>
      </p:pic>
      <p:pic>
        <p:nvPicPr>
          <p:cNvPr id="3" name="图片 2">
            <a:extLst>
              <a:ext uri="{FF2B5EF4-FFF2-40B4-BE49-F238E27FC236}">
                <a16:creationId xmlns:a16="http://schemas.microsoft.com/office/drawing/2014/main" id="{C63AC82A-9E9F-4D5D-87B6-2BD28820103C}"/>
              </a:ext>
            </a:extLst>
          </p:cNvPr>
          <p:cNvPicPr>
            <a:picLocks noChangeAspect="1"/>
          </p:cNvPicPr>
          <p:nvPr/>
        </p:nvPicPr>
        <p:blipFill>
          <a:blip r:embed="rId3"/>
          <a:stretch>
            <a:fillRect/>
          </a:stretch>
        </p:blipFill>
        <p:spPr>
          <a:xfrm>
            <a:off x="3543959" y="2018112"/>
            <a:ext cx="1839700" cy="1630800"/>
          </a:xfrm>
          <a:prstGeom prst="rect">
            <a:avLst/>
          </a:prstGeom>
        </p:spPr>
      </p:pic>
      <p:sp>
        <p:nvSpPr>
          <p:cNvPr id="4" name="矩形 3">
            <a:extLst>
              <a:ext uri="{FF2B5EF4-FFF2-40B4-BE49-F238E27FC236}">
                <a16:creationId xmlns:a16="http://schemas.microsoft.com/office/drawing/2014/main" id="{45831D3C-2DFF-44A7-957A-ED044308A4E6}"/>
              </a:ext>
            </a:extLst>
          </p:cNvPr>
          <p:cNvSpPr/>
          <p:nvPr/>
        </p:nvSpPr>
        <p:spPr>
          <a:xfrm>
            <a:off x="-638" y="4442245"/>
            <a:ext cx="6858638" cy="707886"/>
          </a:xfrm>
          <a:prstGeom prst="rect">
            <a:avLst/>
          </a:prstGeom>
        </p:spPr>
        <p:txBody>
          <a:bodyPr wrap="square">
            <a:spAutoFit/>
          </a:bodyPr>
          <a:lstStyle/>
          <a:p>
            <a:r>
              <a:rPr lang="en-US" altLang="zh-CN" sz="800" dirty="0">
                <a:solidFill>
                  <a:srgbClr val="0F2D69"/>
                </a:solidFill>
              </a:rPr>
              <a:t>PCL</a:t>
            </a:r>
            <a:r>
              <a:rPr lang="zh-CN" altLang="en-US" sz="800" dirty="0">
                <a:solidFill>
                  <a:srgbClr val="0F2D69"/>
                </a:solidFill>
              </a:rPr>
              <a:t>中</a:t>
            </a:r>
            <a:r>
              <a:rPr lang="en-US" altLang="zh-CN" sz="800" dirty="0" err="1">
                <a:solidFill>
                  <a:srgbClr val="0F2D69"/>
                </a:solidFill>
              </a:rPr>
              <a:t>Kd</a:t>
            </a:r>
            <a:r>
              <a:rPr lang="zh-CN" altLang="en-US" sz="800" dirty="0">
                <a:solidFill>
                  <a:srgbClr val="0F2D69"/>
                </a:solidFill>
              </a:rPr>
              <a:t>树理论</a:t>
            </a:r>
            <a:endParaRPr lang="en-US" altLang="zh-CN" sz="800" dirty="0">
              <a:solidFill>
                <a:srgbClr val="0F2D69"/>
              </a:solidFill>
            </a:endParaRPr>
          </a:p>
          <a:p>
            <a:r>
              <a:rPr lang="zh-CN" altLang="en-US" sz="800" dirty="0">
                <a:hlinkClick r:id="rId4"/>
              </a:rPr>
              <a:t>https://mp.weixin.qq.com/s?__biz=MzI0MDYxMDk0Ng==&amp;mid=2247484837&amp;idx=1&amp;sn=c370021153f0f103ce1cee893b9b40a0&amp;chksm=e9197e48de6ef75ed3cbaee6c8edda59a4e221cd82cd6a6f97191f2b3384e4a73f776059a6e6&amp;mpshare=1&amp;scene=1&amp;srcid=1126n6yYC5rDMTEBRHHLWaIe#rd</a:t>
            </a:r>
            <a:endParaRPr lang="en-US" altLang="zh-CN" sz="800" dirty="0"/>
          </a:p>
          <a:p>
            <a:r>
              <a:rPr lang="en-US" altLang="zh-CN" sz="800" dirty="0">
                <a:solidFill>
                  <a:srgbClr val="0F2D69"/>
                </a:solidFill>
              </a:rPr>
              <a:t>K-d tree</a:t>
            </a:r>
          </a:p>
          <a:p>
            <a:r>
              <a:rPr lang="en-US" altLang="zh-CN" sz="800" dirty="0">
                <a:hlinkClick r:id="rId5"/>
              </a:rPr>
              <a:t>https://rosettacode.org/wiki/K-d_tree</a:t>
            </a:r>
            <a:endParaRPr lang="en-US" altLang="zh-CN" sz="800" dirty="0"/>
          </a:p>
        </p:txBody>
      </p:sp>
    </p:spTree>
    <p:extLst>
      <p:ext uri="{BB962C8B-B14F-4D97-AF65-F5344CB8AC3E}">
        <p14:creationId xmlns:p14="http://schemas.microsoft.com/office/powerpoint/2010/main" val="225097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02</a:t>
            </a:r>
            <a:endParaRPr lang="zh-CN" altLang="en-US" sz="27900" dirty="0">
              <a:solidFill>
                <a:srgbClr val="96A4B0"/>
              </a:solidFill>
              <a:cs typeface="+mn-ea"/>
              <a:sym typeface="+mn-lt"/>
            </a:endParaRPr>
          </a:p>
        </p:txBody>
      </p:sp>
      <p:sp>
        <p:nvSpPr>
          <p:cNvPr id="3" name="矩形 2"/>
          <p:cNvSpPr/>
          <p:nvPr/>
        </p:nvSpPr>
        <p:spPr>
          <a:xfrm>
            <a:off x="1590612" y="2159198"/>
            <a:ext cx="336729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八叉树</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105676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154118" y="4276340"/>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153074" y="3803281"/>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02</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八叉树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267883" y="845700"/>
            <a:ext cx="6036498" cy="1538883"/>
          </a:xfrm>
          <a:prstGeom prst="rect">
            <a:avLst/>
          </a:prstGeom>
        </p:spPr>
        <p:txBody>
          <a:bodyPr wrap="square">
            <a:spAutoFit/>
          </a:bodyPr>
          <a:lstStyle/>
          <a:p>
            <a:pPr>
              <a:spcBef>
                <a:spcPts val="1200"/>
              </a:spcBef>
            </a:pPr>
            <a:r>
              <a:rPr lang="zh-CN" altLang="en-US" sz="1200" dirty="0">
                <a:solidFill>
                  <a:srgbClr val="002060"/>
                </a:solidFill>
              </a:rPr>
              <a:t>八叉树结构是由 </a:t>
            </a:r>
            <a:r>
              <a:rPr lang="en-US" altLang="zh-CN" sz="1200" dirty="0">
                <a:solidFill>
                  <a:srgbClr val="002060"/>
                </a:solidFill>
              </a:rPr>
              <a:t>Hunter </a:t>
            </a:r>
            <a:r>
              <a:rPr lang="zh-CN" altLang="en-US" sz="1200" dirty="0">
                <a:solidFill>
                  <a:srgbClr val="002060"/>
                </a:solidFill>
              </a:rPr>
              <a:t>博士于</a:t>
            </a:r>
            <a:r>
              <a:rPr lang="en-US" altLang="zh-CN" sz="1200" dirty="0">
                <a:solidFill>
                  <a:srgbClr val="002060"/>
                </a:solidFill>
              </a:rPr>
              <a:t>1978</a:t>
            </a:r>
            <a:r>
              <a:rPr lang="zh-CN" altLang="en-US" sz="1200" dirty="0">
                <a:solidFill>
                  <a:srgbClr val="002060"/>
                </a:solidFill>
              </a:rPr>
              <a:t>年首次提出的一种数据模型。八叉树结构通过对三维空间的几何实体进行体元剖分，每个体元具有相同的时间和空间复杂度，通过循环递归的划分方法对大小为（</a:t>
            </a:r>
            <a:r>
              <a:rPr lang="en-US" altLang="zh-CN" sz="1200" dirty="0">
                <a:solidFill>
                  <a:srgbClr val="002060"/>
                </a:solidFill>
              </a:rPr>
              <a:t>2n X 2n X 2n</a:t>
            </a:r>
            <a:r>
              <a:rPr lang="zh-CN" altLang="en-US" sz="1200" dirty="0">
                <a:solidFill>
                  <a:srgbClr val="002060"/>
                </a:solidFill>
              </a:rPr>
              <a:t>）</a:t>
            </a:r>
            <a:r>
              <a:rPr lang="en-US" altLang="zh-CN" sz="1200" dirty="0">
                <a:solidFill>
                  <a:srgbClr val="002060"/>
                </a:solidFill>
              </a:rPr>
              <a:t> </a:t>
            </a:r>
            <a:r>
              <a:rPr lang="zh-CN" altLang="en-US" sz="1200" dirty="0">
                <a:solidFill>
                  <a:srgbClr val="002060"/>
                </a:solidFill>
              </a:rPr>
              <a:t>的三维空间的几何对象进行剖分，从而构成一个具有根节点的方向图。</a:t>
            </a:r>
            <a:endParaRPr lang="en-US" altLang="zh-CN" sz="1200" dirty="0">
              <a:solidFill>
                <a:srgbClr val="002060"/>
              </a:solidFill>
            </a:endParaRPr>
          </a:p>
          <a:p>
            <a:pPr>
              <a:spcBef>
                <a:spcPts val="1200"/>
              </a:spcBef>
            </a:pPr>
            <a:r>
              <a:rPr lang="zh-CN" altLang="en-US" sz="1200" dirty="0">
                <a:solidFill>
                  <a:srgbClr val="002060"/>
                </a:solidFill>
              </a:rPr>
              <a:t>在八叉树结构中如果被划分的体元具有相同的属性，则该体元构成一个叶节点；否则继续对该体元剖分成</a:t>
            </a:r>
            <a:r>
              <a:rPr lang="en-US" altLang="zh-CN" sz="1200" dirty="0">
                <a:solidFill>
                  <a:srgbClr val="002060"/>
                </a:solidFill>
              </a:rPr>
              <a:t>8</a:t>
            </a:r>
            <a:r>
              <a:rPr lang="zh-CN" altLang="en-US" sz="1200" dirty="0">
                <a:solidFill>
                  <a:srgbClr val="002060"/>
                </a:solidFill>
              </a:rPr>
              <a:t>个子立方体，依次递剖分，对于</a:t>
            </a:r>
            <a:r>
              <a:rPr lang="en-US" altLang="zh-CN" sz="1200" dirty="0">
                <a:solidFill>
                  <a:srgbClr val="002060"/>
                </a:solidFill>
              </a:rPr>
              <a:t>( 2 n x 2 n x 2 n ) </a:t>
            </a:r>
            <a:r>
              <a:rPr lang="zh-CN" altLang="en-US" sz="1200" dirty="0">
                <a:solidFill>
                  <a:srgbClr val="002060"/>
                </a:solidFill>
              </a:rPr>
              <a:t>大小的空间对象，最多剖分 </a:t>
            </a:r>
            <a:r>
              <a:rPr lang="en-US" altLang="zh-CN" sz="1200" dirty="0">
                <a:solidFill>
                  <a:srgbClr val="002060"/>
                </a:solidFill>
              </a:rPr>
              <a:t>n </a:t>
            </a:r>
            <a:r>
              <a:rPr lang="zh-CN" altLang="en-US" sz="1200" dirty="0">
                <a:solidFill>
                  <a:srgbClr val="002060"/>
                </a:solidFill>
              </a:rPr>
              <a:t>次，如下图所示。</a:t>
            </a:r>
          </a:p>
        </p:txBody>
      </p:sp>
      <p:pic>
        <p:nvPicPr>
          <p:cNvPr id="6" name="图片 5">
            <a:extLst>
              <a:ext uri="{FF2B5EF4-FFF2-40B4-BE49-F238E27FC236}">
                <a16:creationId xmlns:a16="http://schemas.microsoft.com/office/drawing/2014/main" id="{1C962044-D4C0-44BE-9BD6-EB1CC5EBD0E5}"/>
              </a:ext>
            </a:extLst>
          </p:cNvPr>
          <p:cNvPicPr>
            <a:picLocks noChangeAspect="1"/>
          </p:cNvPicPr>
          <p:nvPr/>
        </p:nvPicPr>
        <p:blipFill>
          <a:blip r:embed="rId2"/>
          <a:stretch>
            <a:fillRect/>
          </a:stretch>
        </p:blipFill>
        <p:spPr>
          <a:xfrm>
            <a:off x="1514461" y="2668508"/>
            <a:ext cx="3829078" cy="2152666"/>
          </a:xfrm>
          <a:prstGeom prst="rect">
            <a:avLst/>
          </a:prstGeom>
        </p:spPr>
      </p:pic>
    </p:spTree>
    <p:extLst>
      <p:ext uri="{BB962C8B-B14F-4D97-AF65-F5344CB8AC3E}">
        <p14:creationId xmlns:p14="http://schemas.microsoft.com/office/powerpoint/2010/main" val="172620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154118" y="4276340"/>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153074" y="3803281"/>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02</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八叉树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267883" y="845700"/>
            <a:ext cx="6036498" cy="1877437"/>
          </a:xfrm>
          <a:prstGeom prst="rect">
            <a:avLst/>
          </a:prstGeom>
        </p:spPr>
        <p:txBody>
          <a:bodyPr wrap="square">
            <a:spAutoFit/>
          </a:bodyPr>
          <a:lstStyle/>
          <a:p>
            <a:pPr>
              <a:spcBef>
                <a:spcPts val="1200"/>
              </a:spcBef>
            </a:pPr>
            <a:r>
              <a:rPr lang="zh-CN" altLang="en-US" sz="1200" b="1" dirty="0">
                <a:solidFill>
                  <a:srgbClr val="002060"/>
                </a:solidFill>
              </a:rPr>
              <a:t>八叉树在点云数据压缩中的作用：</a:t>
            </a:r>
            <a:endParaRPr lang="en-US" altLang="zh-CN" sz="1200" b="1" dirty="0">
              <a:solidFill>
                <a:srgbClr val="002060"/>
              </a:solidFill>
            </a:endParaRPr>
          </a:p>
          <a:p>
            <a:pPr>
              <a:spcBef>
                <a:spcPts val="1200"/>
              </a:spcBef>
            </a:pPr>
            <a:r>
              <a:rPr lang="zh-CN" altLang="en-US" sz="1200" dirty="0">
                <a:solidFill>
                  <a:srgbClr val="002060"/>
                </a:solidFill>
              </a:rPr>
              <a:t>点云由海量的数据集组成，这些数据通过距离、颜色、法线等附加信息来描述空间三维点。此外，点云能以非常高的速率被创建出来，因此需要占用相当大的存储资源，一旦点云需要存储或者通过速率受限制的通信信道进行传输，提供针对这种数据的压缩方法就变得十分有用。</a:t>
            </a:r>
            <a:endParaRPr lang="en-US" altLang="zh-CN" sz="1200" dirty="0">
              <a:solidFill>
                <a:srgbClr val="002060"/>
              </a:solidFill>
            </a:endParaRPr>
          </a:p>
          <a:p>
            <a:pPr>
              <a:spcBef>
                <a:spcPts val="1200"/>
              </a:spcBef>
            </a:pPr>
            <a:r>
              <a:rPr lang="en-US" altLang="zh-CN" sz="1200" dirty="0">
                <a:solidFill>
                  <a:srgbClr val="002060"/>
                </a:solidFill>
              </a:rPr>
              <a:t>PCL</a:t>
            </a:r>
            <a:r>
              <a:rPr lang="zh-CN" altLang="en-US" sz="1200" dirty="0">
                <a:solidFill>
                  <a:srgbClr val="002060"/>
                </a:solidFill>
              </a:rPr>
              <a:t>库提供了点云压缩功能，它允许编码压缩所有类型的点云，包括无序点云，它具有无参考点和变化的点尺寸、分辨率、分布密度和点顺序等结构特征。而且，底层的</a:t>
            </a:r>
            <a:r>
              <a:rPr lang="en-US" altLang="zh-CN" sz="1200" dirty="0">
                <a:solidFill>
                  <a:srgbClr val="002060"/>
                </a:solidFill>
              </a:rPr>
              <a:t>octree</a:t>
            </a:r>
            <a:r>
              <a:rPr lang="zh-CN" altLang="en-US" sz="1200" dirty="0">
                <a:solidFill>
                  <a:srgbClr val="002060"/>
                </a:solidFill>
              </a:rPr>
              <a:t>数据结构允许从几个输入源高效地合并点云数据。</a:t>
            </a:r>
          </a:p>
        </p:txBody>
      </p:sp>
      <p:pic>
        <p:nvPicPr>
          <p:cNvPr id="2" name="图片 1">
            <a:extLst>
              <a:ext uri="{FF2B5EF4-FFF2-40B4-BE49-F238E27FC236}">
                <a16:creationId xmlns:a16="http://schemas.microsoft.com/office/drawing/2014/main" id="{957EA0CF-3065-4F5E-A61C-C4C877DCF79F}"/>
              </a:ext>
            </a:extLst>
          </p:cNvPr>
          <p:cNvPicPr>
            <a:picLocks noChangeAspect="1"/>
          </p:cNvPicPr>
          <p:nvPr/>
        </p:nvPicPr>
        <p:blipFill>
          <a:blip r:embed="rId2"/>
          <a:stretch>
            <a:fillRect/>
          </a:stretch>
        </p:blipFill>
        <p:spPr>
          <a:xfrm>
            <a:off x="1412714" y="2790935"/>
            <a:ext cx="4032572" cy="2268692"/>
          </a:xfrm>
          <a:prstGeom prst="rect">
            <a:avLst/>
          </a:prstGeom>
        </p:spPr>
      </p:pic>
    </p:spTree>
    <p:extLst>
      <p:ext uri="{BB962C8B-B14F-4D97-AF65-F5344CB8AC3E}">
        <p14:creationId xmlns:p14="http://schemas.microsoft.com/office/powerpoint/2010/main" val="2372043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154118" y="4276340"/>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153074" y="3803281"/>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02</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八叉树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1" y="995165"/>
            <a:ext cx="5302301" cy="1815882"/>
          </a:xfrm>
          <a:prstGeom prst="rect">
            <a:avLst/>
          </a:prstGeom>
        </p:spPr>
        <p:txBody>
          <a:bodyPr wrap="square">
            <a:spAutoFit/>
          </a:bodyPr>
          <a:lstStyle/>
          <a:p>
            <a:pPr>
              <a:spcBef>
                <a:spcPts val="1200"/>
              </a:spcBef>
            </a:pPr>
            <a:r>
              <a:rPr lang="zh-CN" altLang="en-US" sz="1200" b="1" dirty="0">
                <a:solidFill>
                  <a:srgbClr val="002060"/>
                </a:solidFill>
              </a:rPr>
              <a:t>存储结构：</a:t>
            </a:r>
            <a:endParaRPr lang="en-US" altLang="zh-CN" sz="1200" b="1" dirty="0">
              <a:solidFill>
                <a:srgbClr val="002060"/>
              </a:solidFill>
            </a:endParaRPr>
          </a:p>
          <a:p>
            <a:pPr marL="171450" indent="-171450">
              <a:spcBef>
                <a:spcPts val="1200"/>
              </a:spcBef>
              <a:buFont typeface="Arial" panose="020B0604020202020204" pitchFamily="34" charset="0"/>
              <a:buChar char="•"/>
            </a:pPr>
            <a:r>
              <a:rPr lang="zh-CN" altLang="en-US" sz="1200" dirty="0">
                <a:solidFill>
                  <a:srgbClr val="002060"/>
                </a:solidFill>
              </a:rPr>
              <a:t>规则八叉树</a:t>
            </a:r>
            <a:endParaRPr lang="en-US" altLang="zh-CN" sz="1200" dirty="0">
              <a:solidFill>
                <a:srgbClr val="002060"/>
              </a:solidFill>
            </a:endParaRPr>
          </a:p>
          <a:p>
            <a:pPr marL="171450" indent="-171450">
              <a:spcBef>
                <a:spcPts val="1200"/>
              </a:spcBef>
              <a:buFont typeface="Arial" panose="020B0604020202020204" pitchFamily="34" charset="0"/>
              <a:buChar char="•"/>
            </a:pPr>
            <a:r>
              <a:rPr lang="zh-CN" altLang="en-US" sz="1200" dirty="0">
                <a:solidFill>
                  <a:srgbClr val="002060"/>
                </a:solidFill>
              </a:rPr>
              <a:t>线性八叉树</a:t>
            </a:r>
            <a:endParaRPr lang="en-US" altLang="zh-CN" sz="1200" dirty="0">
              <a:solidFill>
                <a:srgbClr val="002060"/>
              </a:solidFill>
            </a:endParaRPr>
          </a:p>
          <a:p>
            <a:pPr marL="171450" indent="-171450">
              <a:spcBef>
                <a:spcPts val="1200"/>
              </a:spcBef>
              <a:buFont typeface="Arial" panose="020B0604020202020204" pitchFamily="34" charset="0"/>
              <a:buChar char="•"/>
            </a:pPr>
            <a:r>
              <a:rPr lang="zh-CN" altLang="en-US" sz="1200" dirty="0">
                <a:solidFill>
                  <a:srgbClr val="002060"/>
                </a:solidFill>
              </a:rPr>
              <a:t>一对八式八叉树</a:t>
            </a:r>
            <a:endParaRPr lang="en-US" altLang="zh-CN" sz="1200" dirty="0">
              <a:solidFill>
                <a:srgbClr val="002060"/>
              </a:solidFill>
            </a:endParaRPr>
          </a:p>
          <a:p>
            <a:pPr>
              <a:spcBef>
                <a:spcPts val="1200"/>
              </a:spcBef>
            </a:pPr>
            <a:r>
              <a:rPr lang="zh-CN" altLang="en-US" sz="1200" dirty="0">
                <a:solidFill>
                  <a:srgbClr val="002060"/>
                </a:solidFill>
              </a:rPr>
              <a:t>不同的存贮结构的空间利用率及运算操作的方便性是不同的。分析表明，一对八式八叉树优点更多一些。</a:t>
            </a:r>
          </a:p>
        </p:txBody>
      </p:sp>
      <p:pic>
        <p:nvPicPr>
          <p:cNvPr id="4" name="图片 3">
            <a:extLst>
              <a:ext uri="{FF2B5EF4-FFF2-40B4-BE49-F238E27FC236}">
                <a16:creationId xmlns:a16="http://schemas.microsoft.com/office/drawing/2014/main" id="{ADF7FABF-2C62-40CC-9A1E-5CE83FD26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4" y="2826897"/>
            <a:ext cx="2978089" cy="2220852"/>
          </a:xfrm>
          <a:prstGeom prst="rect">
            <a:avLst/>
          </a:prstGeom>
        </p:spPr>
      </p:pic>
    </p:spTree>
    <p:extLst>
      <p:ext uri="{BB962C8B-B14F-4D97-AF65-F5344CB8AC3E}">
        <p14:creationId xmlns:p14="http://schemas.microsoft.com/office/powerpoint/2010/main" val="72219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03</a:t>
            </a:r>
            <a:endParaRPr lang="zh-CN" altLang="en-US" sz="27900" dirty="0">
              <a:solidFill>
                <a:srgbClr val="96A4B0"/>
              </a:solidFill>
              <a:cs typeface="+mn-ea"/>
              <a:sym typeface="+mn-lt"/>
            </a:endParaRPr>
          </a:p>
        </p:txBody>
      </p:sp>
      <p:sp>
        <p:nvSpPr>
          <p:cNvPr id="3" name="矩形 2"/>
          <p:cNvSpPr/>
          <p:nvPr/>
        </p:nvSpPr>
        <p:spPr>
          <a:xfrm>
            <a:off x="1166732" y="2159198"/>
            <a:ext cx="421505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深度图像转点云</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215943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21568" y="224058"/>
            <a:ext cx="3093133" cy="473206"/>
            <a:chOff x="1204060" y="627122"/>
            <a:chExt cx="5498902" cy="841255"/>
          </a:xfrm>
        </p:grpSpPr>
        <p:sp>
          <p:nvSpPr>
            <p:cNvPr id="29" name="矩形 28"/>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0" name="文本框 29"/>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31" name="文本框 30"/>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p:txBody>
        </p:sp>
      </p:grpSp>
      <p:sp>
        <p:nvSpPr>
          <p:cNvPr id="56" name="等腰三角形 55"/>
          <p:cNvSpPr/>
          <p:nvPr/>
        </p:nvSpPr>
        <p:spPr>
          <a:xfrm rot="5400000" flipV="1">
            <a:off x="5033144" y="1096359"/>
            <a:ext cx="2278277" cy="1371437"/>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599183" y="3052988"/>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5614814" y="3893262"/>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6088755" y="3821837"/>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6228371" y="294866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516903" y="3387344"/>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4944684" y="769939"/>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5527053" y="815240"/>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5269762" y="1427621"/>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9" name="矩形 18">
            <a:extLst>
              <a:ext uri="{FF2B5EF4-FFF2-40B4-BE49-F238E27FC236}">
                <a16:creationId xmlns:a16="http://schemas.microsoft.com/office/drawing/2014/main" id="{C9BEA9F3-EECD-4481-AF83-E29B9F5F16B0}"/>
              </a:ext>
            </a:extLst>
          </p:cNvPr>
          <p:cNvSpPr/>
          <p:nvPr/>
        </p:nvSpPr>
        <p:spPr>
          <a:xfrm>
            <a:off x="382051" y="1173633"/>
            <a:ext cx="4972164" cy="461665"/>
          </a:xfrm>
          <a:prstGeom prst="rect">
            <a:avLst/>
          </a:prstGeom>
        </p:spPr>
        <p:txBody>
          <a:bodyPr wrap="square">
            <a:spAutoFit/>
          </a:bodyPr>
          <a:lstStyle/>
          <a:p>
            <a:pPr>
              <a:spcBef>
                <a:spcPts val="1200"/>
              </a:spcBef>
            </a:pPr>
            <a:r>
              <a:rPr lang="en-US" altLang="zh-CN" sz="1200" dirty="0">
                <a:solidFill>
                  <a:srgbClr val="002060"/>
                </a:solidFill>
              </a:rPr>
              <a:t>3D</a:t>
            </a:r>
            <a:r>
              <a:rPr lang="zh-CN" altLang="en-US" sz="1200" dirty="0">
                <a:solidFill>
                  <a:srgbClr val="002060"/>
                </a:solidFill>
              </a:rPr>
              <a:t>相机采集数据多为深度图像，使用</a:t>
            </a:r>
            <a:r>
              <a:rPr lang="en-US" altLang="zh-CN" sz="1200" dirty="0">
                <a:solidFill>
                  <a:srgbClr val="002060"/>
                </a:solidFill>
              </a:rPr>
              <a:t>PCL</a:t>
            </a:r>
            <a:r>
              <a:rPr lang="zh-CN" altLang="en-US" sz="1200" dirty="0">
                <a:solidFill>
                  <a:srgbClr val="002060"/>
                </a:solidFill>
              </a:rPr>
              <a:t>库处理的第一步就是将包含深度信息的图像转为</a:t>
            </a:r>
            <a:r>
              <a:rPr lang="en-US" altLang="zh-CN" sz="1200" dirty="0">
                <a:solidFill>
                  <a:srgbClr val="002060"/>
                </a:solidFill>
              </a:rPr>
              <a:t>PCL</a:t>
            </a:r>
            <a:r>
              <a:rPr lang="zh-CN" altLang="en-US" sz="1200" dirty="0">
                <a:solidFill>
                  <a:srgbClr val="002060"/>
                </a:solidFill>
              </a:rPr>
              <a:t>可以处理的点云数据。</a:t>
            </a:r>
          </a:p>
        </p:txBody>
      </p:sp>
      <p:pic>
        <p:nvPicPr>
          <p:cNvPr id="2" name="图片 1">
            <a:extLst>
              <a:ext uri="{FF2B5EF4-FFF2-40B4-BE49-F238E27FC236}">
                <a16:creationId xmlns:a16="http://schemas.microsoft.com/office/drawing/2014/main" id="{A507FC2A-42B8-46CD-9330-EBE7F09A416F}"/>
              </a:ext>
            </a:extLst>
          </p:cNvPr>
          <p:cNvPicPr>
            <a:picLocks noChangeAspect="1"/>
          </p:cNvPicPr>
          <p:nvPr/>
        </p:nvPicPr>
        <p:blipFill>
          <a:blip r:embed="rId2"/>
          <a:stretch>
            <a:fillRect/>
          </a:stretch>
        </p:blipFill>
        <p:spPr>
          <a:xfrm>
            <a:off x="425929" y="2228882"/>
            <a:ext cx="2442117" cy="1831588"/>
          </a:xfrm>
          <a:prstGeom prst="rect">
            <a:avLst/>
          </a:prstGeom>
        </p:spPr>
      </p:pic>
      <p:pic>
        <p:nvPicPr>
          <p:cNvPr id="5" name="图片 4">
            <a:extLst>
              <a:ext uri="{FF2B5EF4-FFF2-40B4-BE49-F238E27FC236}">
                <a16:creationId xmlns:a16="http://schemas.microsoft.com/office/drawing/2014/main" id="{BC1308DC-C535-4DCC-ABE4-69A00A7E29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6180" y="2228882"/>
            <a:ext cx="2247217" cy="1831587"/>
          </a:xfrm>
          <a:prstGeom prst="rect">
            <a:avLst/>
          </a:prstGeom>
        </p:spPr>
      </p:pic>
      <p:sp>
        <p:nvSpPr>
          <p:cNvPr id="23" name="文本框 22">
            <a:extLst>
              <a:ext uri="{FF2B5EF4-FFF2-40B4-BE49-F238E27FC236}">
                <a16:creationId xmlns:a16="http://schemas.microsoft.com/office/drawing/2014/main" id="{EBF7E71D-3E08-4EDF-BD7A-89D313EF3C29}"/>
              </a:ext>
            </a:extLst>
          </p:cNvPr>
          <p:cNvSpPr txBox="1"/>
          <p:nvPr/>
        </p:nvSpPr>
        <p:spPr>
          <a:xfrm>
            <a:off x="1016051" y="4208137"/>
            <a:ext cx="1261884" cy="276999"/>
          </a:xfrm>
          <a:prstGeom prst="rect">
            <a:avLst/>
          </a:prstGeom>
          <a:noFill/>
        </p:spPr>
        <p:txBody>
          <a:bodyPr wrap="none" rtlCol="0">
            <a:spAutoFit/>
          </a:bodyPr>
          <a:lstStyle/>
          <a:p>
            <a:pPr algn="ctr"/>
            <a:r>
              <a:rPr lang="zh-CN" altLang="en-US" sz="1200" dirty="0">
                <a:solidFill>
                  <a:srgbClr val="203864"/>
                </a:solidFill>
              </a:rPr>
              <a:t>深度伪彩色图像</a:t>
            </a:r>
          </a:p>
        </p:txBody>
      </p:sp>
      <p:sp>
        <p:nvSpPr>
          <p:cNvPr id="24" name="文本框 23">
            <a:extLst>
              <a:ext uri="{FF2B5EF4-FFF2-40B4-BE49-F238E27FC236}">
                <a16:creationId xmlns:a16="http://schemas.microsoft.com/office/drawing/2014/main" id="{78AB1033-A38B-4B68-9AE2-18638F29BFDF}"/>
              </a:ext>
            </a:extLst>
          </p:cNvPr>
          <p:cNvSpPr txBox="1"/>
          <p:nvPr/>
        </p:nvSpPr>
        <p:spPr>
          <a:xfrm>
            <a:off x="3993567" y="4208137"/>
            <a:ext cx="492443" cy="276999"/>
          </a:xfrm>
          <a:prstGeom prst="rect">
            <a:avLst/>
          </a:prstGeom>
          <a:noFill/>
        </p:spPr>
        <p:txBody>
          <a:bodyPr wrap="none" rtlCol="0">
            <a:spAutoFit/>
          </a:bodyPr>
          <a:lstStyle/>
          <a:p>
            <a:pPr algn="ctr"/>
            <a:r>
              <a:rPr lang="zh-CN" altLang="en-US" sz="1200" dirty="0">
                <a:solidFill>
                  <a:srgbClr val="203864"/>
                </a:solidFill>
              </a:rPr>
              <a:t>点云</a:t>
            </a:r>
          </a:p>
        </p:txBody>
      </p:sp>
    </p:spTree>
    <p:extLst>
      <p:ext uri="{BB962C8B-B14F-4D97-AF65-F5344CB8AC3E}">
        <p14:creationId xmlns:p14="http://schemas.microsoft.com/office/powerpoint/2010/main" val="24601337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21568" y="224058"/>
            <a:ext cx="3093133" cy="473206"/>
            <a:chOff x="1204060" y="627122"/>
            <a:chExt cx="5498902" cy="841255"/>
          </a:xfrm>
        </p:grpSpPr>
        <p:sp>
          <p:nvSpPr>
            <p:cNvPr id="29" name="矩形 28"/>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0" name="文本框 29"/>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31" name="文本框 30"/>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p:txBody>
        </p:sp>
      </p:grpSp>
      <p:grpSp>
        <p:nvGrpSpPr>
          <p:cNvPr id="2" name="组合 1">
            <a:extLst>
              <a:ext uri="{FF2B5EF4-FFF2-40B4-BE49-F238E27FC236}">
                <a16:creationId xmlns:a16="http://schemas.microsoft.com/office/drawing/2014/main" id="{B3BEE5D5-190B-458E-A2F9-73448FD6C8EC}"/>
              </a:ext>
            </a:extLst>
          </p:cNvPr>
          <p:cNvGrpSpPr/>
          <p:nvPr/>
        </p:nvGrpSpPr>
        <p:grpSpPr>
          <a:xfrm flipH="1">
            <a:off x="0" y="889331"/>
            <a:ext cx="1921862" cy="3376970"/>
            <a:chOff x="4643307" y="756547"/>
            <a:chExt cx="1921862" cy="3376970"/>
          </a:xfrm>
        </p:grpSpPr>
        <p:sp>
          <p:nvSpPr>
            <p:cNvPr id="56" name="等腰三角形 55"/>
            <p:cNvSpPr/>
            <p:nvPr/>
          </p:nvSpPr>
          <p:spPr>
            <a:xfrm rot="5400000" flipV="1">
              <a:off x="4740312" y="1209967"/>
              <a:ext cx="2278277" cy="1371437"/>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306351" y="3166596"/>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5321982" y="400687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5795923" y="39354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5935539" y="3062272"/>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224071" y="350095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4651852" y="883547"/>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5234221" y="928848"/>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4976930" y="1541229"/>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graphicFrame>
        <p:nvGraphicFramePr>
          <p:cNvPr id="18" name="图示 17">
            <a:extLst>
              <a:ext uri="{FF2B5EF4-FFF2-40B4-BE49-F238E27FC236}">
                <a16:creationId xmlns:a16="http://schemas.microsoft.com/office/drawing/2014/main" id="{B190169B-20BE-42E0-B82C-4FDC575D5D03}"/>
              </a:ext>
            </a:extLst>
          </p:cNvPr>
          <p:cNvGraphicFramePr/>
          <p:nvPr>
            <p:extLst>
              <p:ext uri="{D42A27DB-BD31-4B8C-83A1-F6EECF244321}">
                <p14:modId xmlns:p14="http://schemas.microsoft.com/office/powerpoint/2010/main" val="1295708126"/>
              </p:ext>
            </p:extLst>
          </p:nvPr>
        </p:nvGraphicFramePr>
        <p:xfrm>
          <a:off x="1675141" y="1252652"/>
          <a:ext cx="4799999" cy="717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矩形 19">
            <a:extLst>
              <a:ext uri="{FF2B5EF4-FFF2-40B4-BE49-F238E27FC236}">
                <a16:creationId xmlns:a16="http://schemas.microsoft.com/office/drawing/2014/main" id="{2F114C45-E9E2-45BF-AF38-7A644FF96913}"/>
              </a:ext>
            </a:extLst>
          </p:cNvPr>
          <p:cNvSpPr/>
          <p:nvPr/>
        </p:nvSpPr>
        <p:spPr>
          <a:xfrm>
            <a:off x="1494603" y="2433250"/>
            <a:ext cx="4972164" cy="2000548"/>
          </a:xfrm>
          <a:prstGeom prst="rect">
            <a:avLst/>
          </a:prstGeom>
        </p:spPr>
        <p:txBody>
          <a:bodyPr wrap="square">
            <a:spAutoFit/>
          </a:bodyPr>
          <a:lstStyle/>
          <a:p>
            <a:pPr>
              <a:spcBef>
                <a:spcPts val="1200"/>
              </a:spcBef>
            </a:pPr>
            <a:r>
              <a:rPr lang="zh-CN" altLang="en-US" sz="1200" dirty="0">
                <a:solidFill>
                  <a:srgbClr val="002060"/>
                </a:solidFill>
              </a:rPr>
              <a:t>以实验室</a:t>
            </a:r>
            <a:r>
              <a:rPr lang="en-US" altLang="zh-CN" sz="1200" dirty="0" err="1">
                <a:solidFill>
                  <a:srgbClr val="002060"/>
                </a:solidFill>
              </a:rPr>
              <a:t>ToF</a:t>
            </a:r>
            <a:r>
              <a:rPr lang="zh-CN" altLang="en-US" sz="1200" dirty="0">
                <a:solidFill>
                  <a:srgbClr val="002060"/>
                </a:solidFill>
              </a:rPr>
              <a:t>相机为例，采集到的原始数据存放在</a:t>
            </a:r>
            <a:r>
              <a:rPr lang="en-US" altLang="zh-CN" sz="1200" dirty="0">
                <a:solidFill>
                  <a:srgbClr val="002060"/>
                </a:solidFill>
              </a:rPr>
              <a:t>CSV</a:t>
            </a:r>
            <a:r>
              <a:rPr lang="zh-CN" altLang="en-US" sz="1200" dirty="0">
                <a:solidFill>
                  <a:srgbClr val="002060"/>
                </a:solidFill>
              </a:rPr>
              <a:t>文件中。</a:t>
            </a:r>
            <a:endParaRPr lang="en-US" altLang="zh-CN" sz="1200" dirty="0">
              <a:solidFill>
                <a:srgbClr val="002060"/>
              </a:solidFill>
            </a:endParaRPr>
          </a:p>
          <a:p>
            <a:pPr>
              <a:spcBef>
                <a:spcPts val="1200"/>
              </a:spcBef>
            </a:pPr>
            <a:r>
              <a:rPr lang="zh-CN" altLang="en-US" sz="1200" dirty="0">
                <a:solidFill>
                  <a:srgbClr val="002060"/>
                </a:solidFill>
              </a:rPr>
              <a:t>为了视野更加广，相机镜头采用广角镜头会使画面产生畸变，在计算真实点的位置前需要先畸变矫正，矫正因为镜头产生的畸变。</a:t>
            </a:r>
            <a:endParaRPr lang="en-US" altLang="zh-CN" sz="1200" dirty="0">
              <a:solidFill>
                <a:srgbClr val="002060"/>
              </a:solidFill>
            </a:endParaRPr>
          </a:p>
          <a:p>
            <a:pPr>
              <a:spcBef>
                <a:spcPts val="1200"/>
              </a:spcBef>
            </a:pPr>
            <a:r>
              <a:rPr lang="zh-CN" altLang="en-US" sz="1200" dirty="0">
                <a:solidFill>
                  <a:srgbClr val="002060"/>
                </a:solidFill>
              </a:rPr>
              <a:t>根据基于小孔成像原理的深度数据矫正模型，通过相机的固有参数进行修正，从图片中的像素信息得到相应点三维坐标。</a:t>
            </a:r>
            <a:endParaRPr lang="en-US" altLang="zh-CN" sz="1200" dirty="0">
              <a:solidFill>
                <a:srgbClr val="002060"/>
              </a:solidFill>
            </a:endParaRPr>
          </a:p>
          <a:p>
            <a:pPr>
              <a:spcBef>
                <a:spcPts val="1200"/>
              </a:spcBef>
            </a:pPr>
            <a:r>
              <a:rPr lang="zh-CN" altLang="en-US" sz="1200" dirty="0">
                <a:solidFill>
                  <a:srgbClr val="002060"/>
                </a:solidFill>
              </a:rPr>
              <a:t>最后利用</a:t>
            </a:r>
            <a:r>
              <a:rPr lang="en-US" altLang="zh-CN" sz="1200" dirty="0">
                <a:solidFill>
                  <a:srgbClr val="002060"/>
                </a:solidFill>
              </a:rPr>
              <a:t>PCL</a:t>
            </a:r>
            <a:r>
              <a:rPr lang="zh-CN" altLang="en-US" sz="1200" dirty="0">
                <a:solidFill>
                  <a:srgbClr val="002060"/>
                </a:solidFill>
              </a:rPr>
              <a:t>使得结果可视化。</a:t>
            </a:r>
            <a:endParaRPr lang="en-US" altLang="zh-CN" sz="1200" dirty="0">
              <a:solidFill>
                <a:srgbClr val="002060"/>
              </a:solidFill>
            </a:endParaRPr>
          </a:p>
          <a:p>
            <a:pPr>
              <a:spcBef>
                <a:spcPts val="1200"/>
              </a:spcBef>
            </a:pPr>
            <a:r>
              <a:rPr lang="zh-CN" altLang="en-US" sz="1200" dirty="0">
                <a:solidFill>
                  <a:srgbClr val="002060"/>
                </a:solidFill>
              </a:rPr>
              <a:t>完整代码参见</a:t>
            </a:r>
            <a:r>
              <a:rPr lang="en-US" altLang="zh-CN" sz="1200" dirty="0">
                <a:solidFill>
                  <a:srgbClr val="002060"/>
                </a:solidFill>
              </a:rPr>
              <a:t>GitHub</a:t>
            </a:r>
            <a:r>
              <a:rPr lang="zh-CN" altLang="en-US" sz="1200" dirty="0">
                <a:solidFill>
                  <a:srgbClr val="002060"/>
                </a:solidFill>
              </a:rPr>
              <a:t>库。</a:t>
            </a:r>
          </a:p>
        </p:txBody>
      </p:sp>
      <p:sp>
        <p:nvSpPr>
          <p:cNvPr id="21" name="矩形 20">
            <a:extLst>
              <a:ext uri="{FF2B5EF4-FFF2-40B4-BE49-F238E27FC236}">
                <a16:creationId xmlns:a16="http://schemas.microsoft.com/office/drawing/2014/main" id="{A5F264F2-AB50-4C3F-8A8F-85F8DA133E26}"/>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ex1</a:t>
            </a:r>
          </a:p>
          <a:p>
            <a:r>
              <a:rPr lang="en-US" altLang="zh-CN" sz="800" dirty="0">
                <a:hlinkClick r:id="rId7"/>
              </a:rPr>
              <a:t>https://github.com/HadenSun/PCLTest</a:t>
            </a:r>
            <a:endParaRPr lang="en-US" altLang="zh-CN" sz="800" dirty="0"/>
          </a:p>
        </p:txBody>
      </p:sp>
    </p:spTree>
    <p:extLst>
      <p:ext uri="{BB962C8B-B14F-4D97-AF65-F5344CB8AC3E}">
        <p14:creationId xmlns:p14="http://schemas.microsoft.com/office/powerpoint/2010/main" val="6164824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等腰三角形 37"/>
          <p:cNvSpPr/>
          <p:nvPr/>
        </p:nvSpPr>
        <p:spPr>
          <a:xfrm rot="5400000">
            <a:off x="-519246" y="1613224"/>
            <a:ext cx="2441122" cy="1402629"/>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直角三角形 38"/>
          <p:cNvSpPr/>
          <p:nvPr/>
        </p:nvSpPr>
        <p:spPr>
          <a:xfrm flipH="1" flipV="1">
            <a:off x="5334738" y="0"/>
            <a:ext cx="1523263" cy="1351515"/>
          </a:xfrm>
          <a:prstGeom prst="rtTriangle">
            <a:avLst/>
          </a:prstGeom>
          <a:solidFill>
            <a:srgbClr val="445B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445B68"/>
              </a:solidFill>
              <a:cs typeface="+mn-ea"/>
              <a:sym typeface="+mn-lt"/>
            </a:endParaRPr>
          </a:p>
        </p:txBody>
      </p:sp>
      <p:grpSp>
        <p:nvGrpSpPr>
          <p:cNvPr id="19" name="组合 18">
            <a:extLst>
              <a:ext uri="{FF2B5EF4-FFF2-40B4-BE49-F238E27FC236}">
                <a16:creationId xmlns:a16="http://schemas.microsoft.com/office/drawing/2014/main" id="{C8D592EF-C774-4AD4-B8F4-ED54E4A0EF5E}"/>
              </a:ext>
            </a:extLst>
          </p:cNvPr>
          <p:cNvGrpSpPr/>
          <p:nvPr/>
        </p:nvGrpSpPr>
        <p:grpSpPr>
          <a:xfrm>
            <a:off x="221568" y="224058"/>
            <a:ext cx="3093133" cy="665273"/>
            <a:chOff x="1204060" y="627122"/>
            <a:chExt cx="5498902" cy="1182708"/>
          </a:xfrm>
        </p:grpSpPr>
        <p:sp>
          <p:nvSpPr>
            <p:cNvPr id="20" name="矩形 19">
              <a:extLst>
                <a:ext uri="{FF2B5EF4-FFF2-40B4-BE49-F238E27FC236}">
                  <a16:creationId xmlns:a16="http://schemas.microsoft.com/office/drawing/2014/main" id="{9B51C2AA-0054-47F4-A7EA-B0490EA501DD}"/>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2" name="文本框 21">
              <a:extLst>
                <a:ext uri="{FF2B5EF4-FFF2-40B4-BE49-F238E27FC236}">
                  <a16:creationId xmlns:a16="http://schemas.microsoft.com/office/drawing/2014/main" id="{E4206760-801E-448C-8DF9-4460DAF6D80C}"/>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23" name="文本框 22">
              <a:extLst>
                <a:ext uri="{FF2B5EF4-FFF2-40B4-BE49-F238E27FC236}">
                  <a16:creationId xmlns:a16="http://schemas.microsoft.com/office/drawing/2014/main" id="{8D18ACBB-7EF7-475A-BE3E-8B9F9077092D}"/>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——CSV</a:t>
              </a:r>
              <a:r>
                <a:rPr lang="zh-CN" altLang="en-US" sz="1600" b="1" dirty="0">
                  <a:solidFill>
                    <a:schemeClr val="accent1">
                      <a:lumMod val="50000"/>
                    </a:schemeClr>
                  </a:solidFill>
                  <a:cs typeface="+mn-ea"/>
                  <a:sym typeface="+mn-lt"/>
                </a:rPr>
                <a:t>转</a:t>
              </a:r>
              <a:r>
                <a:rPr lang="en-US" altLang="zh-CN" sz="1600" b="1" dirty="0">
                  <a:solidFill>
                    <a:schemeClr val="accent1">
                      <a:lumMod val="50000"/>
                    </a:schemeClr>
                  </a:solidFill>
                  <a:cs typeface="+mn-ea"/>
                  <a:sym typeface="+mn-lt"/>
                </a:rPr>
                <a:t>Mat</a:t>
              </a:r>
              <a:endParaRPr lang="zh-CN" altLang="en-US" b="1" dirty="0">
                <a:solidFill>
                  <a:schemeClr val="accent1">
                    <a:lumMod val="50000"/>
                  </a:schemeClr>
                </a:solidFill>
                <a:cs typeface="+mn-ea"/>
                <a:sym typeface="+mn-lt"/>
              </a:endParaRPr>
            </a:p>
          </p:txBody>
        </p:sp>
      </p:grpSp>
      <p:sp>
        <p:nvSpPr>
          <p:cNvPr id="27" name="矩形 26">
            <a:extLst>
              <a:ext uri="{FF2B5EF4-FFF2-40B4-BE49-F238E27FC236}">
                <a16:creationId xmlns:a16="http://schemas.microsoft.com/office/drawing/2014/main" id="{F4F1324D-BEF6-4AD7-B782-F6AB6C0309E3}"/>
              </a:ext>
            </a:extLst>
          </p:cNvPr>
          <p:cNvSpPr/>
          <p:nvPr/>
        </p:nvSpPr>
        <p:spPr>
          <a:xfrm>
            <a:off x="4765288" y="1650755"/>
            <a:ext cx="1955180" cy="646331"/>
          </a:xfrm>
          <a:prstGeom prst="rect">
            <a:avLst/>
          </a:prstGeom>
        </p:spPr>
        <p:txBody>
          <a:bodyPr wrap="square">
            <a:spAutoFit/>
          </a:bodyPr>
          <a:lstStyle/>
          <a:p>
            <a:r>
              <a:rPr lang="en-US" altLang="zh-CN" sz="1200" dirty="0">
                <a:solidFill>
                  <a:srgbClr val="002060"/>
                </a:solidFill>
              </a:rPr>
              <a:t>CSV</a:t>
            </a:r>
            <a:r>
              <a:rPr lang="zh-CN" altLang="en-US" sz="1200" dirty="0">
                <a:solidFill>
                  <a:srgbClr val="002060"/>
                </a:solidFill>
              </a:rPr>
              <a:t>文件第一行为列编号，所以忽略第一行数据。可根据实际文件格式做修改。</a:t>
            </a:r>
          </a:p>
        </p:txBody>
      </p:sp>
      <p:sp>
        <p:nvSpPr>
          <p:cNvPr id="13" name="矩形 12">
            <a:extLst>
              <a:ext uri="{FF2B5EF4-FFF2-40B4-BE49-F238E27FC236}">
                <a16:creationId xmlns:a16="http://schemas.microsoft.com/office/drawing/2014/main" id="{169057EC-F75E-414A-9077-045F93452860}"/>
              </a:ext>
            </a:extLst>
          </p:cNvPr>
          <p:cNvSpPr/>
          <p:nvPr/>
        </p:nvSpPr>
        <p:spPr>
          <a:xfrm>
            <a:off x="1227612" y="865406"/>
            <a:ext cx="4868757" cy="4278094"/>
          </a:xfrm>
          <a:prstGeom prst="rect">
            <a:avLst/>
          </a:prstGeom>
        </p:spPr>
        <p:txBody>
          <a:bodyPr wrap="square">
            <a:spAutoFit/>
          </a:bodyPr>
          <a:lstStyle/>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csvToMat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void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fstream</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p_file.open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“123.csv”</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ios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::in);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打开文件</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if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p_file.is_open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printf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A31515"/>
                </a:solidFill>
                <a:highlight>
                  <a:srgbClr val="FFFFFF"/>
                </a:highlight>
                <a:latin typeface="新宋体" panose="02010609030101010101" pitchFamily="49" charset="-122"/>
                <a:ea typeface="新宋体" panose="02010609030101010101" pitchFamily="49" charset="-122"/>
              </a:rPr>
              <a:t>文件不存在</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\r\n"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exit(-1);</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pixelDep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像素值</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colCounter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行计数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rowCounter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列计数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string</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line;</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getline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line);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忽略第一行</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Mat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(240, 320, </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CV_16U</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while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getline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p_file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line))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循环读取一行</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rowCounter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a:t>
            </a:r>
          </a:p>
          <a:p>
            <a:r>
              <a:rPr lang="en-US" altLang="zh-CN" sz="800" dirty="0">
                <a:solidFill>
                  <a:srgbClr val="0000FF"/>
                </a:solidFill>
                <a:latin typeface="新宋体" panose="02010609030101010101" pitchFamily="49" charset="-122"/>
                <a:ea typeface="新宋体" panose="02010609030101010101" pitchFamily="49" charset="-122"/>
              </a:rPr>
              <a:t>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char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strtok</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char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line.c_str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以逗号分割字符串</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while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img.at&lt;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ushort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colCounter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rowCounter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unsigned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short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atoi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//char</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转</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int</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rowCounter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tmp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strtok</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NULL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colCounter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return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img.clone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1600" dirty="0"/>
          </a:p>
        </p:txBody>
      </p:sp>
    </p:spTree>
    <p:extLst>
      <p:ext uri="{BB962C8B-B14F-4D97-AF65-F5344CB8AC3E}">
        <p14:creationId xmlns:p14="http://schemas.microsoft.com/office/powerpoint/2010/main" val="2160382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21568" y="224058"/>
            <a:ext cx="3093133" cy="665273"/>
            <a:chOff x="1204060" y="627122"/>
            <a:chExt cx="5498902" cy="1182707"/>
          </a:xfrm>
        </p:grpSpPr>
        <p:sp>
          <p:nvSpPr>
            <p:cNvPr id="29" name="矩形 28"/>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0" name="文本框 29"/>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31" name="文本框 30"/>
            <p:cNvSpPr txBox="1"/>
            <p:nvPr/>
          </p:nvSpPr>
          <p:spPr>
            <a:xfrm>
              <a:off x="2294198" y="660797"/>
              <a:ext cx="4408764" cy="1149032"/>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畸变矫正</a:t>
              </a:r>
              <a:endParaRPr lang="zh-CN" altLang="en-US" b="1" dirty="0">
                <a:solidFill>
                  <a:schemeClr val="accent1">
                    <a:lumMod val="50000"/>
                  </a:schemeClr>
                </a:solidFill>
                <a:cs typeface="+mn-ea"/>
                <a:sym typeface="+mn-lt"/>
              </a:endParaRPr>
            </a:p>
          </p:txBody>
        </p:sp>
      </p:grpSp>
      <p:grpSp>
        <p:nvGrpSpPr>
          <p:cNvPr id="2" name="组合 1">
            <a:extLst>
              <a:ext uri="{FF2B5EF4-FFF2-40B4-BE49-F238E27FC236}">
                <a16:creationId xmlns:a16="http://schemas.microsoft.com/office/drawing/2014/main" id="{B3BEE5D5-190B-458E-A2F9-73448FD6C8EC}"/>
              </a:ext>
            </a:extLst>
          </p:cNvPr>
          <p:cNvGrpSpPr/>
          <p:nvPr/>
        </p:nvGrpSpPr>
        <p:grpSpPr>
          <a:xfrm flipH="1">
            <a:off x="0" y="889331"/>
            <a:ext cx="1074420" cy="3376970"/>
            <a:chOff x="4643307" y="756547"/>
            <a:chExt cx="1921862" cy="3376970"/>
          </a:xfrm>
        </p:grpSpPr>
        <p:sp>
          <p:nvSpPr>
            <p:cNvPr id="56" name="等腰三角形 55"/>
            <p:cNvSpPr/>
            <p:nvPr/>
          </p:nvSpPr>
          <p:spPr>
            <a:xfrm rot="5400000" flipV="1">
              <a:off x="4740312" y="1209967"/>
              <a:ext cx="2278277" cy="1371437"/>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306351" y="3166596"/>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5321982" y="400687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5795923" y="39354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5935539" y="3062272"/>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224071" y="350095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4651852" y="883547"/>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5234221" y="928848"/>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4976930" y="1541229"/>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sp>
        <p:nvSpPr>
          <p:cNvPr id="9" name="矩形 8">
            <a:extLst>
              <a:ext uri="{FF2B5EF4-FFF2-40B4-BE49-F238E27FC236}">
                <a16:creationId xmlns:a16="http://schemas.microsoft.com/office/drawing/2014/main" id="{EABCD7FF-8A7C-42BE-A9B6-79827D7969D0}"/>
              </a:ext>
            </a:extLst>
          </p:cNvPr>
          <p:cNvSpPr/>
          <p:nvPr/>
        </p:nvSpPr>
        <p:spPr>
          <a:xfrm>
            <a:off x="919840" y="794211"/>
            <a:ext cx="3398638" cy="3862596"/>
          </a:xfrm>
          <a:prstGeom prst="rect">
            <a:avLst/>
          </a:prstGeom>
        </p:spPr>
        <p:txBody>
          <a:bodyPr wrap="square">
            <a:spAutoFit/>
          </a:bodyPr>
          <a:lstStyle/>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畸变矫正</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img</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内参矩阵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cameraMatrix</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::eye(3, 3, </a:t>
            </a:r>
            <a:r>
              <a:rPr lang="en-US" altLang="zh-CN" sz="700" dirty="0">
                <a:solidFill>
                  <a:srgbClr val="6F008A"/>
                </a:solidFill>
                <a:highlight>
                  <a:srgbClr val="FFFFFF"/>
                </a:highlight>
                <a:latin typeface="新宋体" panose="02010609030101010101" pitchFamily="49" charset="-122"/>
                <a:ea typeface="新宋体" panose="02010609030101010101" pitchFamily="49" charset="-122"/>
              </a:rPr>
              <a:t>CV_64F</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//3*3</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单位矩阵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&gt;(0, 0)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FX</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&gt;(0, 1) = 0;</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&gt;(0, 2)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CX</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&gt;(1, 1)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FY</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cameraMatrix.at&lt;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&gt;(1, 2)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CY</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畸变参数</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distCoeffs</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::zeros(5, 1, </a:t>
            </a:r>
            <a:r>
              <a:rPr lang="en-US" altLang="zh-CN" sz="700" dirty="0">
                <a:solidFill>
                  <a:srgbClr val="6F008A"/>
                </a:solidFill>
                <a:highlight>
                  <a:srgbClr val="FFFFFF"/>
                </a:highlight>
                <a:latin typeface="新宋体" panose="02010609030101010101" pitchFamily="49" charset="-122"/>
                <a:ea typeface="新宋体" panose="02010609030101010101" pitchFamily="49" charset="-122"/>
              </a:rPr>
              <a:t>CV_64F</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//5*1</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全</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0</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distCoeffs.at&lt;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&gt;(0, 0)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K1</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distCoeffs.at&lt;</a:t>
            </a:r>
            <a:r>
              <a:rPr lang="fr-FR" altLang="zh-CN" sz="700" dirty="0">
                <a:solidFill>
                  <a:srgbClr val="0000FF"/>
                </a:solidFill>
                <a:highlight>
                  <a:srgbClr val="FFFFFF"/>
                </a:highlight>
                <a:latin typeface="新宋体" panose="02010609030101010101" pitchFamily="49" charset="-122"/>
                <a:ea typeface="新宋体" panose="02010609030101010101" pitchFamily="49" charset="-122"/>
              </a:rPr>
              <a:t>double</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&gt;(1, 0) = </a:t>
            </a:r>
            <a:r>
              <a:rPr lang="fr-FR" altLang="zh-CN" sz="700" dirty="0">
                <a:solidFill>
                  <a:srgbClr val="6F008A"/>
                </a:solidFill>
                <a:highlight>
                  <a:srgbClr val="FFFFFF"/>
                </a:highlight>
                <a:latin typeface="新宋体" panose="02010609030101010101" pitchFamily="49" charset="-122"/>
                <a:ea typeface="新宋体" panose="02010609030101010101" pitchFamily="49" charset="-122"/>
              </a:rPr>
              <a:t>K2</a:t>
            </a:r>
            <a:r>
              <a:rPr lang="fr-FR" altLang="zh-CN" sz="7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Size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imageSize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700" dirty="0" err="1">
                <a:solidFill>
                  <a:srgbClr val="808080"/>
                </a:solidFill>
                <a:highlight>
                  <a:srgbClr val="FFFFFF"/>
                </a:highlight>
                <a:latin typeface="新宋体" panose="02010609030101010101" pitchFamily="49" charset="-122"/>
                <a:ea typeface="新宋体" panose="02010609030101010101" pitchFamily="49" charset="-122"/>
              </a:rPr>
              <a:t>src</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.size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map1, map2;</a:t>
            </a:r>
          </a:p>
          <a:p>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1</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：相机内参矩阵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2</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3</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：可选输入，第一和第二相机坐标之间的旋转矩阵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4</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：校正后的</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3X3</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相机矩阵</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5</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：无失真图像尺寸</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6</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map</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数据类型，</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CV_32FC1</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或</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CV_16SC2</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7</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8</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：输出</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X/Y</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坐标重映射参数</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initUndistortRectifyMap</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cameraMatrix</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distCoeffs</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a:solidFill>
                  <a:srgbClr val="2B91AF"/>
                </a:solidFill>
                <a:highlight>
                  <a:srgbClr val="FFFFFF"/>
                </a:highlight>
                <a:latin typeface="新宋体" panose="02010609030101010101" pitchFamily="49" charset="-122"/>
                <a:ea typeface="新宋体" panose="02010609030101010101" pitchFamily="49" charset="-122"/>
              </a:rPr>
              <a:t>Mat</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cameraMatrix</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imageSize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a:solidFill>
                  <a:srgbClr val="6F008A"/>
                </a:solidFill>
                <a:highlight>
                  <a:srgbClr val="FFFFFF"/>
                </a:highlight>
                <a:latin typeface="新宋体" panose="02010609030101010101" pitchFamily="49" charset="-122"/>
                <a:ea typeface="新宋体" panose="02010609030101010101" pitchFamily="49" charset="-122"/>
              </a:rPr>
              <a:t>CV_32FC1</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map1, map2);</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计算畸变映射</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1</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：畸变原始图像</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2</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：输出图像</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3</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4</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X\Y</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坐标重映射</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5</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：图像的插值方式</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参数</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6</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：边界填充方式</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remap(</a:t>
            </a:r>
            <a:r>
              <a:rPr lang="en-US" altLang="zh-CN" sz="700" dirty="0" err="1">
                <a:solidFill>
                  <a:srgbClr val="808080"/>
                </a:solidFill>
                <a:highlight>
                  <a:srgbClr val="FFFFFF"/>
                </a:highlight>
                <a:latin typeface="新宋体" panose="02010609030101010101" pitchFamily="49" charset="-122"/>
                <a:ea typeface="新宋体" panose="02010609030101010101" pitchFamily="49" charset="-122"/>
              </a:rPr>
              <a:t>src</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img</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map1, map2, </a:t>
            </a:r>
            <a:r>
              <a:rPr lang="en-US" altLang="zh-CN" sz="700" dirty="0">
                <a:solidFill>
                  <a:srgbClr val="2F4F4F"/>
                </a:solidFill>
                <a:highlight>
                  <a:srgbClr val="FFFFFF"/>
                </a:highlight>
                <a:latin typeface="新宋体" panose="02010609030101010101" pitchFamily="49" charset="-122"/>
                <a:ea typeface="新宋体" panose="02010609030101010101" pitchFamily="49" charset="-122"/>
              </a:rPr>
              <a:t>INTER_LINEAR</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7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700" dirty="0">
                <a:solidFill>
                  <a:srgbClr val="008000"/>
                </a:solidFill>
                <a:highlight>
                  <a:srgbClr val="FFFFFF"/>
                </a:highlight>
                <a:latin typeface="新宋体" panose="02010609030101010101" pitchFamily="49" charset="-122"/>
                <a:ea typeface="新宋体" panose="02010609030101010101" pitchFamily="49" charset="-122"/>
              </a:rPr>
              <a:t>畸变矫正</a:t>
            </a:r>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7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700" dirty="0">
                <a:solidFill>
                  <a:srgbClr val="0000FF"/>
                </a:solidFill>
                <a:highlight>
                  <a:srgbClr val="FFFFFF"/>
                </a:highlight>
                <a:latin typeface="新宋体" panose="02010609030101010101" pitchFamily="49" charset="-122"/>
                <a:ea typeface="新宋体" panose="02010609030101010101" pitchFamily="49" charset="-122"/>
              </a:rPr>
              <a:t>return</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700" dirty="0" err="1">
                <a:solidFill>
                  <a:srgbClr val="000000"/>
                </a:solidFill>
                <a:highlight>
                  <a:srgbClr val="FFFFFF"/>
                </a:highlight>
                <a:latin typeface="新宋体" panose="02010609030101010101" pitchFamily="49" charset="-122"/>
                <a:ea typeface="新宋体" panose="02010609030101010101" pitchFamily="49" charset="-122"/>
              </a:rPr>
              <a:t>img.clone</a:t>
            </a:r>
            <a:r>
              <a:rPr lang="en-US" altLang="zh-CN" sz="700" dirty="0">
                <a:solidFill>
                  <a:srgbClr val="000000"/>
                </a:solidFill>
                <a:highlight>
                  <a:srgbClr val="FFFFFF"/>
                </a:highlight>
                <a:latin typeface="新宋体" panose="02010609030101010101" pitchFamily="49" charset="-122"/>
                <a:ea typeface="新宋体" panose="02010609030101010101" pitchFamily="49" charset="-122"/>
              </a:rPr>
              <a:t>();</a:t>
            </a:r>
          </a:p>
        </p:txBody>
      </p:sp>
      <p:grpSp>
        <p:nvGrpSpPr>
          <p:cNvPr id="12" name="组合 11">
            <a:extLst>
              <a:ext uri="{FF2B5EF4-FFF2-40B4-BE49-F238E27FC236}">
                <a16:creationId xmlns:a16="http://schemas.microsoft.com/office/drawing/2014/main" id="{D175175E-F958-4CA6-A2EE-AD5DB63B56A1}"/>
              </a:ext>
            </a:extLst>
          </p:cNvPr>
          <p:cNvGrpSpPr/>
          <p:nvPr/>
        </p:nvGrpSpPr>
        <p:grpSpPr>
          <a:xfrm>
            <a:off x="4162059" y="1461369"/>
            <a:ext cx="2709142" cy="516748"/>
            <a:chOff x="3744998" y="2263973"/>
            <a:chExt cx="3113002" cy="516748"/>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B59C31B-6C75-4B53-A6B0-4F4F5041057C}"/>
                    </a:ext>
                  </a:extLst>
                </p:cNvPr>
                <p:cNvSpPr/>
                <p:nvPr/>
              </p:nvSpPr>
              <p:spPr>
                <a:xfrm>
                  <a:off x="3744998" y="2263973"/>
                  <a:ext cx="311300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𝑥</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𝑥</m:t>
                            </m:r>
                            <m:r>
                              <a:rPr lang="zh-CN" altLang="en-US" sz="1200" i="0">
                                <a:solidFill>
                                  <a:srgbClr val="203864"/>
                                </a:solidFill>
                                <a:latin typeface="Cambria Math" panose="02040503050406030204" pitchFamily="18" charset="0"/>
                              </a:rPr>
                              <m:t>(1+</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1</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2</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3</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e>
                        </m:d>
                      </m:oMath>
                    </m:oMathPara>
                  </a14:m>
                  <a:endParaRPr lang="zh-CN" altLang="en-US" sz="1200" dirty="0">
                    <a:solidFill>
                      <a:srgbClr val="203864"/>
                    </a:solidFill>
                  </a:endParaRPr>
                </a:p>
              </p:txBody>
            </p:sp>
          </mc:Choice>
          <mc:Fallback xmlns="">
            <p:sp>
              <p:nvSpPr>
                <p:cNvPr id="10" name="矩形 9">
                  <a:extLst>
                    <a:ext uri="{FF2B5EF4-FFF2-40B4-BE49-F238E27FC236}">
                      <a16:creationId xmlns:a16="http://schemas.microsoft.com/office/drawing/2014/main" id="{FB59C31B-6C75-4B53-A6B0-4F4F5041057C}"/>
                    </a:ext>
                  </a:extLst>
                </p:cNvPr>
                <p:cNvSpPr>
                  <a:spLocks noRot="1" noChangeAspect="1" noMove="1" noResize="1" noEditPoints="1" noAdjustHandles="1" noChangeArrowheads="1" noChangeShapeType="1" noTextEdit="1"/>
                </p:cNvSpPr>
                <p:nvPr/>
              </p:nvSpPr>
              <p:spPr>
                <a:xfrm>
                  <a:off x="3744998" y="2263973"/>
                  <a:ext cx="3113002" cy="276999"/>
                </a:xfrm>
                <a:prstGeom prst="rect">
                  <a:avLst/>
                </a:prstGeom>
                <a:blipFill>
                  <a:blip r:embed="rId3"/>
                  <a:stretch>
                    <a:fillRect t="-104348" r="-11712" b="-16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5925C53-CE73-4739-A148-C190F2576E36}"/>
                    </a:ext>
                  </a:extLst>
                </p:cNvPr>
                <p:cNvSpPr/>
                <p:nvPr/>
              </p:nvSpPr>
              <p:spPr>
                <a:xfrm>
                  <a:off x="3760238" y="2503722"/>
                  <a:ext cx="308252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𝑦</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𝑦</m:t>
                            </m:r>
                            <m:r>
                              <a:rPr lang="zh-CN" altLang="en-US" sz="1200" i="0">
                                <a:solidFill>
                                  <a:srgbClr val="203864"/>
                                </a:solidFill>
                                <a:latin typeface="Cambria Math" panose="02040503050406030204" pitchFamily="18" charset="0"/>
                              </a:rPr>
                              <m:t>(1+</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1</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2</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3</m:t>
                                </m:r>
                              </m:sub>
                            </m:s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e>
                        </m:d>
                      </m:oMath>
                    </m:oMathPara>
                  </a14:m>
                  <a:endParaRPr lang="zh-CN" altLang="en-US" sz="1200" dirty="0">
                    <a:solidFill>
                      <a:srgbClr val="203864"/>
                    </a:solidFill>
                  </a:endParaRPr>
                </a:p>
              </p:txBody>
            </p:sp>
          </mc:Choice>
          <mc:Fallback xmlns="">
            <p:sp>
              <p:nvSpPr>
                <p:cNvPr id="11" name="矩形 10">
                  <a:extLst>
                    <a:ext uri="{FF2B5EF4-FFF2-40B4-BE49-F238E27FC236}">
                      <a16:creationId xmlns:a16="http://schemas.microsoft.com/office/drawing/2014/main" id="{85925C53-CE73-4739-A148-C190F2576E36}"/>
                    </a:ext>
                  </a:extLst>
                </p:cNvPr>
                <p:cNvSpPr>
                  <a:spLocks noRot="1" noChangeAspect="1" noMove="1" noResize="1" noEditPoints="1" noAdjustHandles="1" noChangeArrowheads="1" noChangeShapeType="1" noTextEdit="1"/>
                </p:cNvSpPr>
                <p:nvPr/>
              </p:nvSpPr>
              <p:spPr>
                <a:xfrm>
                  <a:off x="3760238" y="2503722"/>
                  <a:ext cx="3082522" cy="276999"/>
                </a:xfrm>
                <a:prstGeom prst="rect">
                  <a:avLst/>
                </a:prstGeom>
                <a:blipFill>
                  <a:blip r:embed="rId4"/>
                  <a:stretch>
                    <a:fillRect t="-106667" r="-12500" b="-168889"/>
                  </a:stretch>
                </a:blipFill>
              </p:spPr>
              <p:txBody>
                <a:bodyPr/>
                <a:lstStyle/>
                <a:p>
                  <a:r>
                    <a:rPr lang="zh-CN" altLang="en-US">
                      <a:noFill/>
                    </a:rPr>
                    <a:t> </a:t>
                  </a:r>
                </a:p>
              </p:txBody>
            </p:sp>
          </mc:Fallback>
        </mc:AlternateContent>
      </p:grpSp>
      <p:grpSp>
        <p:nvGrpSpPr>
          <p:cNvPr id="15" name="组合 14">
            <a:extLst>
              <a:ext uri="{FF2B5EF4-FFF2-40B4-BE49-F238E27FC236}">
                <a16:creationId xmlns:a16="http://schemas.microsoft.com/office/drawing/2014/main" id="{F708EC95-D5D3-4D4F-939C-3930CA44C312}"/>
              </a:ext>
            </a:extLst>
          </p:cNvPr>
          <p:cNvGrpSpPr/>
          <p:nvPr/>
        </p:nvGrpSpPr>
        <p:grpSpPr>
          <a:xfrm>
            <a:off x="4350638" y="1952204"/>
            <a:ext cx="2331984" cy="516748"/>
            <a:chOff x="3951542" y="2895917"/>
            <a:chExt cx="2331984" cy="516748"/>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408AE06-8A9A-4E02-A62C-C516BC3745FE}"/>
                    </a:ext>
                  </a:extLst>
                </p:cNvPr>
                <p:cNvSpPr/>
                <p:nvPr/>
              </p:nvSpPr>
              <p:spPr>
                <a:xfrm>
                  <a:off x="3951542" y="2895917"/>
                  <a:ext cx="232653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𝑥</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𝑥</m:t>
                            </m:r>
                            <m:r>
                              <a:rPr lang="zh-CN" altLang="en-US" sz="1200" i="0">
                                <a:solidFill>
                                  <a:srgbClr val="203864"/>
                                </a:solidFill>
                                <a:latin typeface="Cambria Math" panose="02040503050406030204" pitchFamily="18" charset="0"/>
                              </a:rPr>
                              <m:t>+[2</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1</m:t>
                                </m:r>
                              </m:sub>
                            </m:sSub>
                            <m:r>
                              <a:rPr lang="zh-CN" altLang="en-US" sz="1200" i="1">
                                <a:solidFill>
                                  <a:srgbClr val="203864"/>
                                </a:solidFill>
                                <a:latin typeface="Cambria Math" panose="02040503050406030204" pitchFamily="18" charset="0"/>
                              </a:rPr>
                              <m:t>𝑦</m:t>
                            </m:r>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2</m:t>
                                </m:r>
                              </m:sub>
                            </m:sSub>
                            <m:r>
                              <a:rPr lang="zh-CN" altLang="en-US" sz="1200" i="0">
                                <a:solidFill>
                                  <a:srgbClr val="203864"/>
                                </a:solidFill>
                                <a:latin typeface="Cambria Math" panose="02040503050406030204" pitchFamily="18" charset="0"/>
                              </a:rPr>
                              <m:t>(</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+2</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𝑥</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e>
                        </m:d>
                      </m:oMath>
                    </m:oMathPara>
                  </a14:m>
                  <a:endParaRPr lang="zh-CN" altLang="en-US" sz="1200" dirty="0">
                    <a:solidFill>
                      <a:srgbClr val="203864"/>
                    </a:solidFill>
                  </a:endParaRPr>
                </a:p>
              </p:txBody>
            </p:sp>
          </mc:Choice>
          <mc:Fallback xmlns="">
            <p:sp>
              <p:nvSpPr>
                <p:cNvPr id="13" name="矩形 12">
                  <a:extLst>
                    <a:ext uri="{FF2B5EF4-FFF2-40B4-BE49-F238E27FC236}">
                      <a16:creationId xmlns:a16="http://schemas.microsoft.com/office/drawing/2014/main" id="{8408AE06-8A9A-4E02-A62C-C516BC3745FE}"/>
                    </a:ext>
                  </a:extLst>
                </p:cNvPr>
                <p:cNvSpPr>
                  <a:spLocks noRot="1" noChangeAspect="1" noMove="1" noResize="1" noEditPoints="1" noAdjustHandles="1" noChangeArrowheads="1" noChangeShapeType="1" noTextEdit="1"/>
                </p:cNvSpPr>
                <p:nvPr/>
              </p:nvSpPr>
              <p:spPr>
                <a:xfrm>
                  <a:off x="3951542" y="2895917"/>
                  <a:ext cx="2326534" cy="276999"/>
                </a:xfrm>
                <a:prstGeom prst="rect">
                  <a:avLst/>
                </a:prstGeom>
                <a:blipFill>
                  <a:blip r:embed="rId5"/>
                  <a:stretch>
                    <a:fillRect t="-106667" r="-11518" b="-16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BB89E3E-8077-4428-A791-CEB1E54342D2}"/>
                    </a:ext>
                  </a:extLst>
                </p:cNvPr>
                <p:cNvSpPr/>
                <p:nvPr/>
              </p:nvSpPr>
              <p:spPr>
                <a:xfrm>
                  <a:off x="3951542" y="3135666"/>
                  <a:ext cx="233198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𝑦</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𝑦</m:t>
                            </m:r>
                            <m:r>
                              <a:rPr lang="zh-CN" altLang="en-US" sz="1200" i="0">
                                <a:solidFill>
                                  <a:srgbClr val="203864"/>
                                </a:solidFill>
                                <a:latin typeface="Cambria Math" panose="02040503050406030204" pitchFamily="18" charset="0"/>
                              </a:rPr>
                              <m:t>+[2</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2</m:t>
                                </m:r>
                              </m:sub>
                            </m:sSub>
                            <m:r>
                              <a:rPr lang="zh-CN" altLang="en-US" sz="1200" i="1">
                                <a:solidFill>
                                  <a:srgbClr val="203864"/>
                                </a:solidFill>
                                <a:latin typeface="Cambria Math" panose="02040503050406030204" pitchFamily="18" charset="0"/>
                              </a:rPr>
                              <m:t>𝑥</m:t>
                            </m:r>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1</m:t>
                                </m:r>
                              </m:sub>
                            </m:sSub>
                            <m:r>
                              <a:rPr lang="zh-CN" altLang="en-US" sz="1200" i="0">
                                <a:solidFill>
                                  <a:srgbClr val="203864"/>
                                </a:solidFill>
                                <a:latin typeface="Cambria Math" panose="02040503050406030204" pitchFamily="18" charset="0"/>
                              </a:rPr>
                              <m:t>(</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𝑟</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+2</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𝑦</m:t>
                                </m:r>
                              </m:e>
                              <m:sup>
                                <m:r>
                                  <a:rPr lang="zh-CN" altLang="en-US" sz="1200" i="0">
                                    <a:solidFill>
                                      <a:srgbClr val="203864"/>
                                    </a:solidFill>
                                    <a:latin typeface="Cambria Math" panose="02040503050406030204" pitchFamily="18" charset="0"/>
                                  </a:rPr>
                                  <m:t>2</m:t>
                                </m:r>
                              </m:sup>
                            </m:sSup>
                            <m:r>
                              <a:rPr lang="zh-CN" altLang="en-US" sz="1200" i="0">
                                <a:solidFill>
                                  <a:srgbClr val="203864"/>
                                </a:solidFill>
                                <a:latin typeface="Cambria Math" panose="02040503050406030204" pitchFamily="18" charset="0"/>
                              </a:rPr>
                              <m:t>)</m:t>
                            </m:r>
                          </m:e>
                        </m:d>
                      </m:oMath>
                    </m:oMathPara>
                  </a14:m>
                  <a:endParaRPr lang="zh-CN" altLang="en-US" sz="1200" dirty="0">
                    <a:solidFill>
                      <a:srgbClr val="203864"/>
                    </a:solidFill>
                  </a:endParaRPr>
                </a:p>
              </p:txBody>
            </p:sp>
          </mc:Choice>
          <mc:Fallback xmlns="">
            <p:sp>
              <p:nvSpPr>
                <p:cNvPr id="14" name="矩形 13">
                  <a:extLst>
                    <a:ext uri="{FF2B5EF4-FFF2-40B4-BE49-F238E27FC236}">
                      <a16:creationId xmlns:a16="http://schemas.microsoft.com/office/drawing/2014/main" id="{4BB89E3E-8077-4428-A791-CEB1E54342D2}"/>
                    </a:ext>
                  </a:extLst>
                </p:cNvPr>
                <p:cNvSpPr>
                  <a:spLocks noRot="1" noChangeAspect="1" noMove="1" noResize="1" noEditPoints="1" noAdjustHandles="1" noChangeArrowheads="1" noChangeShapeType="1" noTextEdit="1"/>
                </p:cNvSpPr>
                <p:nvPr/>
              </p:nvSpPr>
              <p:spPr>
                <a:xfrm>
                  <a:off x="3951542" y="3135666"/>
                  <a:ext cx="2331984" cy="276999"/>
                </a:xfrm>
                <a:prstGeom prst="rect">
                  <a:avLst/>
                </a:prstGeom>
                <a:blipFill>
                  <a:blip r:embed="rId6"/>
                  <a:stretch>
                    <a:fillRect t="-104348" r="-11488" b="-16304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D0D941A-33C0-4C4F-A904-B1100C43B69F}"/>
                  </a:ext>
                </a:extLst>
              </p:cNvPr>
              <p:cNvSpPr/>
              <p:nvPr/>
            </p:nvSpPr>
            <p:spPr>
              <a:xfrm>
                <a:off x="4848787" y="2688660"/>
                <a:ext cx="133023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1</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2</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1</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0">
                                  <a:solidFill>
                                    <a:srgbClr val="203864"/>
                                  </a:solidFill>
                                  <a:latin typeface="Cambria Math" panose="02040503050406030204" pitchFamily="18" charset="0"/>
                                </a:rPr>
                                <m:t>2</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𝑘</m:t>
                              </m:r>
                            </m:e>
                            <m:sub>
                              <m:r>
                                <a:rPr lang="zh-CN" altLang="en-US" sz="1200" i="0">
                                  <a:solidFill>
                                    <a:srgbClr val="203864"/>
                                  </a:solidFill>
                                  <a:latin typeface="Cambria Math" panose="02040503050406030204" pitchFamily="18" charset="0"/>
                                </a:rPr>
                                <m:t>3</m:t>
                              </m:r>
                            </m:sub>
                          </m:sSub>
                        </m:e>
                      </m:d>
                    </m:oMath>
                  </m:oMathPara>
                </a14:m>
                <a:endParaRPr lang="zh-CN" altLang="en-US" sz="1200" dirty="0">
                  <a:solidFill>
                    <a:srgbClr val="203864"/>
                  </a:solidFill>
                </a:endParaRPr>
              </a:p>
            </p:txBody>
          </p:sp>
        </mc:Choice>
        <mc:Fallback xmlns="">
          <p:sp>
            <p:nvSpPr>
              <p:cNvPr id="16" name="矩形 15">
                <a:extLst>
                  <a:ext uri="{FF2B5EF4-FFF2-40B4-BE49-F238E27FC236}">
                    <a16:creationId xmlns:a16="http://schemas.microsoft.com/office/drawing/2014/main" id="{AD0D941A-33C0-4C4F-A904-B1100C43B69F}"/>
                  </a:ext>
                </a:extLst>
              </p:cNvPr>
              <p:cNvSpPr>
                <a:spLocks noRot="1" noChangeAspect="1" noMove="1" noResize="1" noEditPoints="1" noAdjustHandles="1" noChangeArrowheads="1" noChangeShapeType="1" noTextEdit="1"/>
              </p:cNvSpPr>
              <p:nvPr/>
            </p:nvSpPr>
            <p:spPr>
              <a:xfrm>
                <a:off x="4848787" y="2688660"/>
                <a:ext cx="1330236"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2FBEEF4-1240-45A2-BCDB-89CF2CA3BC6D}"/>
                  </a:ext>
                </a:extLst>
              </p:cNvPr>
              <p:cNvSpPr/>
              <p:nvPr/>
            </p:nvSpPr>
            <p:spPr>
              <a:xfrm>
                <a:off x="4977765" y="695264"/>
                <a:ext cx="1077731" cy="679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𝑓</m:t>
                                    </m:r>
                                  </m:e>
                                  <m:sub>
                                    <m:r>
                                      <a:rPr lang="zh-CN" altLang="en-US" sz="1200" i="1">
                                        <a:solidFill>
                                          <a:srgbClr val="203864"/>
                                        </a:solidFill>
                                        <a:latin typeface="Cambria Math" panose="02040503050406030204" pitchFamily="18" charset="0"/>
                                      </a:rPr>
                                      <m:t>𝑥</m:t>
                                    </m:r>
                                  </m:sub>
                                </m:sSub>
                              </m:e>
                              <m:e>
                                <m:r>
                                  <a:rPr lang="zh-CN" altLang="en-US" sz="1200" i="0">
                                    <a:solidFill>
                                      <a:srgbClr val="203864"/>
                                    </a:solidFill>
                                    <a:latin typeface="Cambria Math" panose="02040503050406030204" pitchFamily="18" charset="0"/>
                                  </a:rPr>
                                  <m:t>0</m:t>
                                </m:r>
                              </m:e>
                              <m:e>
                                <m:r>
                                  <a:rPr lang="zh-CN" altLang="en-US" sz="1200" i="1">
                                    <a:solidFill>
                                      <a:srgbClr val="203864"/>
                                    </a:solidFill>
                                    <a:latin typeface="Cambria Math" panose="02040503050406030204" pitchFamily="18" charset="0"/>
                                  </a:rPr>
                                  <m:t>𝑐𝑥</m:t>
                                </m:r>
                              </m:e>
                            </m:mr>
                            <m:mr>
                              <m:e>
                                <m:r>
                                  <a:rPr lang="zh-CN" altLang="en-US" sz="1200" i="0">
                                    <a:solidFill>
                                      <a:srgbClr val="203864"/>
                                    </a:solidFill>
                                    <a:latin typeface="Cambria Math" panose="02040503050406030204" pitchFamily="18" charset="0"/>
                                  </a:rPr>
                                  <m:t>0</m:t>
                                </m:r>
                              </m:e>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𝑓</m:t>
                                    </m:r>
                                  </m:e>
                                  <m:sub>
                                    <m:r>
                                      <a:rPr lang="zh-CN" altLang="en-US" sz="1200" i="1">
                                        <a:solidFill>
                                          <a:srgbClr val="203864"/>
                                        </a:solidFill>
                                        <a:latin typeface="Cambria Math" panose="02040503050406030204" pitchFamily="18" charset="0"/>
                                      </a:rPr>
                                      <m:t>𝑦</m:t>
                                    </m:r>
                                  </m:sub>
                                </m:sSub>
                              </m:e>
                              <m:e>
                                <m:r>
                                  <a:rPr lang="zh-CN" altLang="en-US" sz="1200" i="1">
                                    <a:solidFill>
                                      <a:srgbClr val="203864"/>
                                    </a:solidFill>
                                    <a:latin typeface="Cambria Math" panose="02040503050406030204" pitchFamily="18" charset="0"/>
                                  </a:rPr>
                                  <m:t>𝑐𝑦</m:t>
                                </m:r>
                              </m:e>
                            </m:mr>
                            <m:mr>
                              <m:e>
                                <m:r>
                                  <a:rPr lang="zh-CN" altLang="en-US" sz="1200" i="0">
                                    <a:solidFill>
                                      <a:srgbClr val="203864"/>
                                    </a:solidFill>
                                    <a:latin typeface="Cambria Math" panose="02040503050406030204" pitchFamily="18" charset="0"/>
                                  </a:rPr>
                                  <m:t>0</m:t>
                                </m:r>
                              </m:e>
                              <m:e>
                                <m:r>
                                  <a:rPr lang="zh-CN" altLang="en-US" sz="1200" i="0">
                                    <a:solidFill>
                                      <a:srgbClr val="203864"/>
                                    </a:solidFill>
                                    <a:latin typeface="Cambria Math" panose="02040503050406030204" pitchFamily="18" charset="0"/>
                                  </a:rPr>
                                  <m:t>0</m:t>
                                </m:r>
                              </m:e>
                              <m:e>
                                <m:r>
                                  <a:rPr lang="zh-CN" altLang="en-US" sz="1200" i="0">
                                    <a:solidFill>
                                      <a:srgbClr val="203864"/>
                                    </a:solidFill>
                                    <a:latin typeface="Cambria Math" panose="02040503050406030204" pitchFamily="18" charset="0"/>
                                  </a:rPr>
                                  <m:t>1</m:t>
                                </m:r>
                              </m:e>
                            </m:mr>
                          </m:m>
                        </m:e>
                      </m:d>
                    </m:oMath>
                  </m:oMathPara>
                </a14:m>
                <a:endParaRPr lang="zh-CN" altLang="en-US" sz="1200" dirty="0">
                  <a:solidFill>
                    <a:srgbClr val="203864"/>
                  </a:solidFill>
                </a:endParaRPr>
              </a:p>
            </p:txBody>
          </p:sp>
        </mc:Choice>
        <mc:Fallback xmlns="">
          <p:sp>
            <p:nvSpPr>
              <p:cNvPr id="18" name="矩形 17">
                <a:extLst>
                  <a:ext uri="{FF2B5EF4-FFF2-40B4-BE49-F238E27FC236}">
                    <a16:creationId xmlns:a16="http://schemas.microsoft.com/office/drawing/2014/main" id="{52FBEEF4-1240-45A2-BCDB-89CF2CA3BC6D}"/>
                  </a:ext>
                </a:extLst>
              </p:cNvPr>
              <p:cNvSpPr>
                <a:spLocks noRot="1" noChangeAspect="1" noMove="1" noResize="1" noEditPoints="1" noAdjustHandles="1" noChangeArrowheads="1" noChangeShapeType="1" noTextEdit="1"/>
              </p:cNvSpPr>
              <p:nvPr/>
            </p:nvSpPr>
            <p:spPr>
              <a:xfrm>
                <a:off x="4977765" y="695264"/>
                <a:ext cx="1077731" cy="679289"/>
              </a:xfrm>
              <a:prstGeom prst="rect">
                <a:avLst/>
              </a:prstGeom>
              <a:blipFill>
                <a:blip r:embed="rId10"/>
                <a:stretch>
                  <a:fillRect/>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1C144F6A-D39C-46DC-B13F-80BAFD4E7069}"/>
              </a:ext>
            </a:extLst>
          </p:cNvPr>
          <p:cNvSpPr/>
          <p:nvPr/>
        </p:nvSpPr>
        <p:spPr>
          <a:xfrm>
            <a:off x="4071876" y="453786"/>
            <a:ext cx="2626976" cy="276999"/>
          </a:xfrm>
          <a:prstGeom prst="rect">
            <a:avLst/>
          </a:prstGeom>
        </p:spPr>
        <p:txBody>
          <a:bodyPr wrap="square">
            <a:spAutoFit/>
          </a:bodyPr>
          <a:lstStyle/>
          <a:p>
            <a:r>
              <a:rPr lang="zh-CN" altLang="en-US" sz="1200" dirty="0">
                <a:solidFill>
                  <a:srgbClr val="002060"/>
                </a:solidFill>
              </a:rPr>
              <a:t>相机内参矩阵：</a:t>
            </a:r>
          </a:p>
        </p:txBody>
      </p:sp>
      <p:sp>
        <p:nvSpPr>
          <p:cNvPr id="32" name="矩形 31">
            <a:extLst>
              <a:ext uri="{FF2B5EF4-FFF2-40B4-BE49-F238E27FC236}">
                <a16:creationId xmlns:a16="http://schemas.microsoft.com/office/drawing/2014/main" id="{56F92AB4-4825-482B-8B45-5D09F411C9DA}"/>
              </a:ext>
            </a:extLst>
          </p:cNvPr>
          <p:cNvSpPr/>
          <p:nvPr/>
        </p:nvSpPr>
        <p:spPr>
          <a:xfrm>
            <a:off x="4071876" y="1285870"/>
            <a:ext cx="2626976" cy="276999"/>
          </a:xfrm>
          <a:prstGeom prst="rect">
            <a:avLst/>
          </a:prstGeom>
        </p:spPr>
        <p:txBody>
          <a:bodyPr wrap="square">
            <a:spAutoFit/>
          </a:bodyPr>
          <a:lstStyle/>
          <a:p>
            <a:r>
              <a:rPr lang="zh-CN" altLang="en-US" sz="1200" dirty="0">
                <a:solidFill>
                  <a:srgbClr val="002060"/>
                </a:solidFill>
              </a:rPr>
              <a:t>畸变模型：</a:t>
            </a:r>
          </a:p>
        </p:txBody>
      </p:sp>
      <p:sp>
        <p:nvSpPr>
          <p:cNvPr id="33" name="矩形 32">
            <a:extLst>
              <a:ext uri="{FF2B5EF4-FFF2-40B4-BE49-F238E27FC236}">
                <a16:creationId xmlns:a16="http://schemas.microsoft.com/office/drawing/2014/main" id="{F07B6849-B3AB-42A9-B10D-2E2BD374066E}"/>
              </a:ext>
            </a:extLst>
          </p:cNvPr>
          <p:cNvSpPr/>
          <p:nvPr/>
        </p:nvSpPr>
        <p:spPr>
          <a:xfrm>
            <a:off x="4071876" y="2468952"/>
            <a:ext cx="2626976" cy="276999"/>
          </a:xfrm>
          <a:prstGeom prst="rect">
            <a:avLst/>
          </a:prstGeom>
        </p:spPr>
        <p:txBody>
          <a:bodyPr wrap="square">
            <a:spAutoFit/>
          </a:bodyPr>
          <a:lstStyle/>
          <a:p>
            <a:r>
              <a:rPr lang="zh-CN" altLang="en-US" sz="1200" dirty="0">
                <a:solidFill>
                  <a:srgbClr val="002060"/>
                </a:solidFill>
              </a:rPr>
              <a:t>程序中的畸变参数矩阵含义为</a:t>
            </a:r>
          </a:p>
        </p:txBody>
      </p:sp>
      <p:sp>
        <p:nvSpPr>
          <p:cNvPr id="34" name="矩形 33">
            <a:extLst>
              <a:ext uri="{FF2B5EF4-FFF2-40B4-BE49-F238E27FC236}">
                <a16:creationId xmlns:a16="http://schemas.microsoft.com/office/drawing/2014/main" id="{2E9A74BD-8C71-4DF0-BAA8-D93BDB376B6A}"/>
              </a:ext>
            </a:extLst>
          </p:cNvPr>
          <p:cNvSpPr/>
          <p:nvPr/>
        </p:nvSpPr>
        <p:spPr>
          <a:xfrm>
            <a:off x="4071876" y="2922537"/>
            <a:ext cx="2626976" cy="461665"/>
          </a:xfrm>
          <a:prstGeom prst="rect">
            <a:avLst/>
          </a:prstGeom>
        </p:spPr>
        <p:txBody>
          <a:bodyPr wrap="square">
            <a:spAutoFit/>
          </a:bodyPr>
          <a:lstStyle/>
          <a:p>
            <a:r>
              <a:rPr lang="zh-CN" altLang="en-US" sz="1200" dirty="0">
                <a:solidFill>
                  <a:srgbClr val="002060"/>
                </a:solidFill>
              </a:rPr>
              <a:t>径向畸变模型取二阶，不考虑径向畸变，则</a:t>
            </a:r>
            <a:r>
              <a:rPr lang="en-US" altLang="zh-CN" sz="1200" dirty="0">
                <a:solidFill>
                  <a:srgbClr val="002060"/>
                </a:solidFill>
              </a:rPr>
              <a:t>p1</a:t>
            </a:r>
            <a:r>
              <a:rPr lang="zh-CN" altLang="en-US" sz="1200" dirty="0">
                <a:solidFill>
                  <a:srgbClr val="002060"/>
                </a:solidFill>
              </a:rPr>
              <a:t>，</a:t>
            </a:r>
            <a:r>
              <a:rPr lang="en-US" altLang="zh-CN" sz="1200" dirty="0">
                <a:solidFill>
                  <a:srgbClr val="002060"/>
                </a:solidFill>
              </a:rPr>
              <a:t>p2</a:t>
            </a:r>
            <a:r>
              <a:rPr lang="zh-CN" altLang="en-US" sz="1200" dirty="0">
                <a:solidFill>
                  <a:srgbClr val="002060"/>
                </a:solidFill>
              </a:rPr>
              <a:t>，</a:t>
            </a:r>
            <a:r>
              <a:rPr lang="en-US" altLang="zh-CN" sz="1200" dirty="0">
                <a:solidFill>
                  <a:srgbClr val="002060"/>
                </a:solidFill>
              </a:rPr>
              <a:t>k3</a:t>
            </a:r>
            <a:r>
              <a:rPr lang="zh-CN" altLang="en-US" sz="1200" dirty="0">
                <a:solidFill>
                  <a:srgbClr val="002060"/>
                </a:solidFill>
              </a:rPr>
              <a:t>取</a:t>
            </a:r>
            <a:r>
              <a:rPr lang="en-US" altLang="zh-CN" sz="1200" dirty="0">
                <a:solidFill>
                  <a:srgbClr val="002060"/>
                </a:solidFill>
              </a:rPr>
              <a:t>0</a:t>
            </a:r>
            <a:r>
              <a:rPr lang="zh-CN" altLang="en-US" sz="1200" dirty="0">
                <a:solidFill>
                  <a:srgbClr val="002060"/>
                </a:solidFill>
              </a:rPr>
              <a:t>。</a:t>
            </a:r>
            <a:endParaRPr lang="en-US" altLang="zh-CN" sz="1200" dirty="0">
              <a:solidFill>
                <a:srgbClr val="002060"/>
              </a:solidFill>
            </a:endParaRPr>
          </a:p>
        </p:txBody>
      </p:sp>
      <p:sp>
        <p:nvSpPr>
          <p:cNvPr id="36" name="矩形 35">
            <a:extLst>
              <a:ext uri="{FF2B5EF4-FFF2-40B4-BE49-F238E27FC236}">
                <a16:creationId xmlns:a16="http://schemas.microsoft.com/office/drawing/2014/main" id="{8454600A-2782-4BD8-A091-9AE4B038A4E5}"/>
              </a:ext>
            </a:extLst>
          </p:cNvPr>
          <p:cNvSpPr/>
          <p:nvPr/>
        </p:nvSpPr>
        <p:spPr>
          <a:xfrm>
            <a:off x="4071876" y="4329058"/>
            <a:ext cx="2626976" cy="276999"/>
          </a:xfrm>
          <a:prstGeom prst="rect">
            <a:avLst/>
          </a:prstGeom>
        </p:spPr>
        <p:txBody>
          <a:bodyPr wrap="square">
            <a:spAutoFit/>
          </a:bodyPr>
          <a:lstStyle/>
          <a:p>
            <a:r>
              <a:rPr lang="zh-CN" altLang="en-US" sz="1200" dirty="0">
                <a:solidFill>
                  <a:srgbClr val="002060"/>
                </a:solidFill>
              </a:rPr>
              <a:t>畸变矫正具体原理见参考文献。</a:t>
            </a:r>
            <a:endParaRPr lang="en-US" altLang="zh-CN" sz="1200" dirty="0">
              <a:solidFill>
                <a:srgbClr val="002060"/>
              </a:solidFill>
            </a:endParaRPr>
          </a:p>
        </p:txBody>
      </p:sp>
      <p:sp>
        <p:nvSpPr>
          <p:cNvPr id="37" name="矩形 36">
            <a:extLst>
              <a:ext uri="{FF2B5EF4-FFF2-40B4-BE49-F238E27FC236}">
                <a16:creationId xmlns:a16="http://schemas.microsoft.com/office/drawing/2014/main" id="{BD66F53B-8DAB-4BA3-A4C6-7198F474D375}"/>
              </a:ext>
            </a:extLst>
          </p:cNvPr>
          <p:cNvSpPr/>
          <p:nvPr/>
        </p:nvSpPr>
        <p:spPr>
          <a:xfrm>
            <a:off x="0" y="4632286"/>
            <a:ext cx="6858000" cy="511214"/>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rgbClr val="203864"/>
                </a:solidFill>
              </a:rPr>
              <a:t>王乐</a:t>
            </a:r>
            <a:r>
              <a:rPr lang="en-US" altLang="zh-CN" sz="800" dirty="0">
                <a:solidFill>
                  <a:srgbClr val="203864"/>
                </a:solidFill>
              </a:rPr>
              <a:t>,</a:t>
            </a:r>
            <a:r>
              <a:rPr lang="zh-CN" altLang="en-US" sz="800" dirty="0">
                <a:solidFill>
                  <a:srgbClr val="203864"/>
                </a:solidFill>
              </a:rPr>
              <a:t>罗宇</a:t>
            </a:r>
            <a:r>
              <a:rPr lang="en-US" altLang="zh-CN" sz="800" dirty="0">
                <a:solidFill>
                  <a:srgbClr val="203864"/>
                </a:solidFill>
              </a:rPr>
              <a:t>,</a:t>
            </a:r>
            <a:r>
              <a:rPr lang="zh-CN" altLang="en-US" sz="800" dirty="0">
                <a:solidFill>
                  <a:srgbClr val="203864"/>
                </a:solidFill>
              </a:rPr>
              <a:t>王海宽</a:t>
            </a:r>
            <a:r>
              <a:rPr lang="en-US" altLang="zh-CN" sz="800" dirty="0">
                <a:solidFill>
                  <a:srgbClr val="203864"/>
                </a:solidFill>
              </a:rPr>
              <a:t>,</a:t>
            </a:r>
            <a:r>
              <a:rPr lang="zh-CN" altLang="en-US" sz="800" dirty="0">
                <a:solidFill>
                  <a:srgbClr val="203864"/>
                </a:solidFill>
              </a:rPr>
              <a:t>费敏锐</a:t>
            </a:r>
            <a:r>
              <a:rPr lang="en-US" altLang="zh-CN" sz="800" dirty="0">
                <a:solidFill>
                  <a:srgbClr val="203864"/>
                </a:solidFill>
              </a:rPr>
              <a:t>.</a:t>
            </a:r>
            <a:r>
              <a:rPr lang="en-US" altLang="zh-CN" sz="800" dirty="0" err="1">
                <a:solidFill>
                  <a:srgbClr val="203864"/>
                </a:solidFill>
              </a:rPr>
              <a:t>ToF</a:t>
            </a:r>
            <a:r>
              <a:rPr lang="zh-CN" altLang="en-US" sz="800" dirty="0">
                <a:solidFill>
                  <a:srgbClr val="203864"/>
                </a:solidFill>
              </a:rPr>
              <a:t>深度相机测量误差校正模型</a:t>
            </a:r>
            <a:r>
              <a:rPr lang="en-US" altLang="zh-CN" sz="800" dirty="0">
                <a:solidFill>
                  <a:srgbClr val="203864"/>
                </a:solidFill>
              </a:rPr>
              <a:t>[J].</a:t>
            </a:r>
            <a:r>
              <a:rPr lang="zh-CN" altLang="en-US" sz="800" dirty="0">
                <a:solidFill>
                  <a:srgbClr val="203864"/>
                </a:solidFill>
              </a:rPr>
              <a:t>系统仿真学报</a:t>
            </a:r>
            <a:r>
              <a:rPr lang="en-US" altLang="zh-CN" sz="800" dirty="0">
                <a:solidFill>
                  <a:srgbClr val="203864"/>
                </a:solidFill>
              </a:rPr>
              <a:t>,2017,29(10):2323-2329.</a:t>
            </a:r>
          </a:p>
          <a:p>
            <a:r>
              <a:rPr lang="en-US" altLang="zh-CN" sz="800" dirty="0">
                <a:hlinkClick r:id="rId11"/>
              </a:rPr>
              <a:t>http://kns.cnki.net/KCMS/detail/detail.aspx?dbcode=CJFQ&amp;dbname=CJFDLAST2018&amp;filename=XTFZ201710013&amp;uid=WEEvREcwSlJHSldRa1FhdkJkVWEySmlOOUw3REN5ZkdIU2JIM1l2dmFFYz0=$9A4hF_YAuvQ5obgVAqNKPCYcEjKensW4IQMovwHtwkF4VYPoHbKxJw!!&amp;v=MDYwNjk5Yk5yNDlFWjRSOGVYMUx1eFlTN0RoMVQzcVRyV00xRnJDVVJMS2VadVJtRnlIblY3N05QVG5OZExHNEg=</a:t>
            </a:r>
            <a:endParaRPr lang="en-US" altLang="zh-CN" sz="800" dirty="0"/>
          </a:p>
        </p:txBody>
      </p:sp>
    </p:spTree>
    <p:extLst>
      <p:ext uri="{BB962C8B-B14F-4D97-AF65-F5344CB8AC3E}">
        <p14:creationId xmlns:p14="http://schemas.microsoft.com/office/powerpoint/2010/main" val="29684382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rot="20325819">
            <a:off x="3666883" y="1071755"/>
            <a:ext cx="3659918" cy="804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375" dirty="0">
                <a:cs typeface="+mn-ea"/>
                <a:sym typeface="+mn-lt"/>
              </a:rPr>
              <a:t>CONTENTS</a:t>
            </a:r>
            <a:endParaRPr lang="zh-CN" altLang="en-US" sz="3375" dirty="0">
              <a:cs typeface="+mn-ea"/>
              <a:sym typeface="+mn-lt"/>
            </a:endParaRPr>
          </a:p>
        </p:txBody>
      </p:sp>
      <p:grpSp>
        <p:nvGrpSpPr>
          <p:cNvPr id="2" name="组合 1">
            <a:extLst>
              <a:ext uri="{FF2B5EF4-FFF2-40B4-BE49-F238E27FC236}">
                <a16:creationId xmlns:a16="http://schemas.microsoft.com/office/drawing/2014/main" id="{8EEDBFC9-5FBA-49E7-93A6-10BD03C38AC0}"/>
              </a:ext>
            </a:extLst>
          </p:cNvPr>
          <p:cNvGrpSpPr/>
          <p:nvPr/>
        </p:nvGrpSpPr>
        <p:grpSpPr>
          <a:xfrm>
            <a:off x="172237" y="937216"/>
            <a:ext cx="2622684" cy="473206"/>
            <a:chOff x="961510" y="1386198"/>
            <a:chExt cx="2622684" cy="473206"/>
          </a:xfrm>
        </p:grpSpPr>
        <p:sp>
          <p:nvSpPr>
            <p:cNvPr id="5" name="矩形 4"/>
            <p:cNvSpPr/>
            <p:nvPr/>
          </p:nvSpPr>
          <p:spPr>
            <a:xfrm rot="2700000">
              <a:off x="1007263" y="1415855"/>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7" name="文本框 26"/>
            <p:cNvSpPr txBox="1"/>
            <p:nvPr/>
          </p:nvSpPr>
          <p:spPr>
            <a:xfrm>
              <a:off x="1618952" y="1423364"/>
              <a:ext cx="1965242" cy="369332"/>
            </a:xfrm>
            <a:prstGeom prst="rect">
              <a:avLst/>
            </a:prstGeom>
            <a:noFill/>
          </p:spPr>
          <p:txBody>
            <a:bodyPr wrap="square" rtlCol="0">
              <a:spAutoFit/>
            </a:bodyPr>
            <a:lstStyle/>
            <a:p>
              <a:r>
                <a:rPr lang="en-US" altLang="zh-CN" dirty="0">
                  <a:cs typeface="+mn-ea"/>
                  <a:sym typeface="+mn-lt"/>
                </a:rPr>
                <a:t>KD</a:t>
              </a:r>
              <a:r>
                <a:rPr lang="zh-CN" altLang="en-US" dirty="0">
                  <a:cs typeface="+mn-ea"/>
                  <a:sym typeface="+mn-lt"/>
                </a:rPr>
                <a:t>树</a:t>
              </a:r>
            </a:p>
          </p:txBody>
        </p:sp>
        <p:sp>
          <p:nvSpPr>
            <p:cNvPr id="28" name="文本框 27"/>
            <p:cNvSpPr txBox="1"/>
            <p:nvPr/>
          </p:nvSpPr>
          <p:spPr>
            <a:xfrm>
              <a:off x="961510" y="1386198"/>
              <a:ext cx="509949" cy="473206"/>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grpSp>
      <p:grpSp>
        <p:nvGrpSpPr>
          <p:cNvPr id="3" name="组合 2">
            <a:extLst>
              <a:ext uri="{FF2B5EF4-FFF2-40B4-BE49-F238E27FC236}">
                <a16:creationId xmlns:a16="http://schemas.microsoft.com/office/drawing/2014/main" id="{00581A62-9889-408D-8402-F3C872652395}"/>
              </a:ext>
            </a:extLst>
          </p:cNvPr>
          <p:cNvGrpSpPr/>
          <p:nvPr/>
        </p:nvGrpSpPr>
        <p:grpSpPr>
          <a:xfrm>
            <a:off x="723098" y="1752955"/>
            <a:ext cx="3358122" cy="473206"/>
            <a:chOff x="1447002" y="2201737"/>
            <a:chExt cx="3358122" cy="473206"/>
          </a:xfrm>
        </p:grpSpPr>
        <p:sp>
          <p:nvSpPr>
            <p:cNvPr id="8" name="矩形 7"/>
            <p:cNvSpPr/>
            <p:nvPr/>
          </p:nvSpPr>
          <p:spPr>
            <a:xfrm rot="2700000">
              <a:off x="1492755" y="2229118"/>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6" name="文本框 25"/>
            <p:cNvSpPr txBox="1"/>
            <p:nvPr/>
          </p:nvSpPr>
          <p:spPr>
            <a:xfrm>
              <a:off x="2141708" y="2223884"/>
              <a:ext cx="2663416" cy="369332"/>
            </a:xfrm>
            <a:prstGeom prst="rect">
              <a:avLst/>
            </a:prstGeom>
            <a:noFill/>
          </p:spPr>
          <p:txBody>
            <a:bodyPr wrap="square" rtlCol="0">
              <a:spAutoFit/>
            </a:bodyPr>
            <a:lstStyle/>
            <a:p>
              <a:r>
                <a:rPr lang="zh-CN" altLang="en-US" dirty="0">
                  <a:cs typeface="+mn-ea"/>
                  <a:sym typeface="+mn-lt"/>
                </a:rPr>
                <a:t>八叉树</a:t>
              </a:r>
            </a:p>
          </p:txBody>
        </p:sp>
        <p:sp>
          <p:nvSpPr>
            <p:cNvPr id="29" name="文本框 28"/>
            <p:cNvSpPr txBox="1"/>
            <p:nvPr/>
          </p:nvSpPr>
          <p:spPr>
            <a:xfrm>
              <a:off x="1447002" y="2201737"/>
              <a:ext cx="509949" cy="473206"/>
            </a:xfrm>
            <a:prstGeom prst="rect">
              <a:avLst/>
            </a:prstGeom>
            <a:noFill/>
          </p:spPr>
          <p:txBody>
            <a:bodyPr wrap="square" rtlCol="0">
              <a:spAutoFit/>
            </a:bodyPr>
            <a:lstStyle/>
            <a:p>
              <a:r>
                <a:rPr lang="en-US" altLang="zh-CN" sz="2475" dirty="0">
                  <a:solidFill>
                    <a:srgbClr val="96A4B0"/>
                  </a:solidFill>
                  <a:cs typeface="+mn-ea"/>
                  <a:sym typeface="+mn-lt"/>
                </a:rPr>
                <a:t>02</a:t>
              </a:r>
              <a:endParaRPr lang="zh-CN" altLang="en-US" sz="2475" dirty="0">
                <a:solidFill>
                  <a:srgbClr val="96A4B0"/>
                </a:solidFill>
                <a:cs typeface="+mn-ea"/>
                <a:sym typeface="+mn-lt"/>
              </a:endParaRPr>
            </a:p>
          </p:txBody>
        </p:sp>
      </p:grpSp>
      <p:sp>
        <p:nvSpPr>
          <p:cNvPr id="31" name="等腰三角形 30"/>
          <p:cNvSpPr/>
          <p:nvPr/>
        </p:nvSpPr>
        <p:spPr>
          <a:xfrm rot="6687977">
            <a:off x="5129199" y="831949"/>
            <a:ext cx="735286" cy="428321"/>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2" name="等腰三角形 31"/>
          <p:cNvSpPr/>
          <p:nvPr/>
        </p:nvSpPr>
        <p:spPr>
          <a:xfrm rot="2734338">
            <a:off x="5165740" y="1957206"/>
            <a:ext cx="421047" cy="384604"/>
          </a:xfrm>
          <a:prstGeom prst="triangle">
            <a:avLst>
              <a:gd name="adj" fmla="val 24816"/>
            </a:avLst>
          </a:prstGeom>
          <a:solidFill>
            <a:srgbClr val="6A6E70"/>
          </a:solidFill>
          <a:ln>
            <a:solidFill>
              <a:srgbClr val="6A6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16200000">
            <a:off x="6052253" y="1220125"/>
            <a:ext cx="703341" cy="933308"/>
          </a:xfrm>
          <a:prstGeom prst="triangle">
            <a:avLst/>
          </a:prstGeom>
          <a:solidFill>
            <a:srgbClr val="A9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直角三角形 38"/>
          <p:cNvSpPr/>
          <p:nvPr/>
        </p:nvSpPr>
        <p:spPr>
          <a:xfrm rot="16200000">
            <a:off x="2566879" y="852378"/>
            <a:ext cx="1711664" cy="6870579"/>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直角三角形 35"/>
          <p:cNvSpPr/>
          <p:nvPr/>
        </p:nvSpPr>
        <p:spPr>
          <a:xfrm>
            <a:off x="1" y="2105443"/>
            <a:ext cx="1050131" cy="3053183"/>
          </a:xfrm>
          <a:prstGeom prst="rtTriangle">
            <a:avLst/>
          </a:prstGeom>
          <a:solidFill>
            <a:srgbClr val="CED7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 name="组合 3">
            <a:extLst>
              <a:ext uri="{FF2B5EF4-FFF2-40B4-BE49-F238E27FC236}">
                <a16:creationId xmlns:a16="http://schemas.microsoft.com/office/drawing/2014/main" id="{7D582D7C-06B3-45D5-A019-8E7277E981B7}"/>
              </a:ext>
            </a:extLst>
          </p:cNvPr>
          <p:cNvGrpSpPr/>
          <p:nvPr/>
        </p:nvGrpSpPr>
        <p:grpSpPr>
          <a:xfrm>
            <a:off x="1273959" y="2589526"/>
            <a:ext cx="3358122" cy="473206"/>
            <a:chOff x="2038773" y="2921247"/>
            <a:chExt cx="3358122" cy="473206"/>
          </a:xfrm>
        </p:grpSpPr>
        <p:sp>
          <p:nvSpPr>
            <p:cNvPr id="14" name="矩形 13">
              <a:extLst>
                <a:ext uri="{FF2B5EF4-FFF2-40B4-BE49-F238E27FC236}">
                  <a16:creationId xmlns:a16="http://schemas.microsoft.com/office/drawing/2014/main" id="{333970A1-676C-4BFA-8168-D92E44C27D3D}"/>
                </a:ext>
              </a:extLst>
            </p:cNvPr>
            <p:cNvSpPr/>
            <p:nvPr/>
          </p:nvSpPr>
          <p:spPr>
            <a:xfrm rot="2700000">
              <a:off x="2084526" y="2948628"/>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5" name="文本框 14">
              <a:extLst>
                <a:ext uri="{FF2B5EF4-FFF2-40B4-BE49-F238E27FC236}">
                  <a16:creationId xmlns:a16="http://schemas.microsoft.com/office/drawing/2014/main" id="{29AD7B9D-E5FC-48AE-B9D2-A5AA901BAC08}"/>
                </a:ext>
              </a:extLst>
            </p:cNvPr>
            <p:cNvSpPr txBox="1"/>
            <p:nvPr/>
          </p:nvSpPr>
          <p:spPr>
            <a:xfrm>
              <a:off x="2733479" y="2943394"/>
              <a:ext cx="2663416" cy="369332"/>
            </a:xfrm>
            <a:prstGeom prst="rect">
              <a:avLst/>
            </a:prstGeom>
            <a:noFill/>
          </p:spPr>
          <p:txBody>
            <a:bodyPr wrap="square" rtlCol="0">
              <a:spAutoFit/>
            </a:bodyPr>
            <a:lstStyle/>
            <a:p>
              <a:r>
                <a:rPr lang="zh-CN" altLang="en-US" dirty="0">
                  <a:cs typeface="+mn-ea"/>
                  <a:sym typeface="+mn-lt"/>
                </a:rPr>
                <a:t>深度图像转点云</a:t>
              </a:r>
            </a:p>
          </p:txBody>
        </p:sp>
        <p:sp>
          <p:nvSpPr>
            <p:cNvPr id="16" name="文本框 15">
              <a:extLst>
                <a:ext uri="{FF2B5EF4-FFF2-40B4-BE49-F238E27FC236}">
                  <a16:creationId xmlns:a16="http://schemas.microsoft.com/office/drawing/2014/main" id="{6B527824-798F-4022-8CB0-280E2BC1D7D3}"/>
                </a:ext>
              </a:extLst>
            </p:cNvPr>
            <p:cNvSpPr txBox="1"/>
            <p:nvPr/>
          </p:nvSpPr>
          <p:spPr>
            <a:xfrm>
              <a:off x="2038773" y="2921247"/>
              <a:ext cx="509949" cy="473206"/>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grpSp>
      <p:grpSp>
        <p:nvGrpSpPr>
          <p:cNvPr id="37" name="组合 36">
            <a:extLst>
              <a:ext uri="{FF2B5EF4-FFF2-40B4-BE49-F238E27FC236}">
                <a16:creationId xmlns:a16="http://schemas.microsoft.com/office/drawing/2014/main" id="{CD4300CE-F2FF-41FF-A4D2-23E389D638C7}"/>
              </a:ext>
            </a:extLst>
          </p:cNvPr>
          <p:cNvGrpSpPr/>
          <p:nvPr/>
        </p:nvGrpSpPr>
        <p:grpSpPr>
          <a:xfrm>
            <a:off x="2769878" y="880210"/>
            <a:ext cx="2622684" cy="473206"/>
            <a:chOff x="961510" y="1386198"/>
            <a:chExt cx="2622684" cy="473206"/>
          </a:xfrm>
        </p:grpSpPr>
        <p:sp>
          <p:nvSpPr>
            <p:cNvPr id="38" name="矩形 37">
              <a:extLst>
                <a:ext uri="{FF2B5EF4-FFF2-40B4-BE49-F238E27FC236}">
                  <a16:creationId xmlns:a16="http://schemas.microsoft.com/office/drawing/2014/main" id="{92148A7A-CAE0-4415-9BF7-5C23E3394572}"/>
                </a:ext>
              </a:extLst>
            </p:cNvPr>
            <p:cNvSpPr/>
            <p:nvPr/>
          </p:nvSpPr>
          <p:spPr>
            <a:xfrm rot="2700000">
              <a:off x="1007263" y="1415855"/>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0" name="文本框 39">
              <a:extLst>
                <a:ext uri="{FF2B5EF4-FFF2-40B4-BE49-F238E27FC236}">
                  <a16:creationId xmlns:a16="http://schemas.microsoft.com/office/drawing/2014/main" id="{B73FE227-3D3A-448A-A51F-093378C7C195}"/>
                </a:ext>
              </a:extLst>
            </p:cNvPr>
            <p:cNvSpPr txBox="1"/>
            <p:nvPr/>
          </p:nvSpPr>
          <p:spPr>
            <a:xfrm>
              <a:off x="1618952" y="1423364"/>
              <a:ext cx="1965242" cy="369332"/>
            </a:xfrm>
            <a:prstGeom prst="rect">
              <a:avLst/>
            </a:prstGeom>
            <a:noFill/>
          </p:spPr>
          <p:txBody>
            <a:bodyPr wrap="square" rtlCol="0">
              <a:spAutoFit/>
            </a:bodyPr>
            <a:lstStyle/>
            <a:p>
              <a:r>
                <a:rPr lang="zh-CN" altLang="en-US" dirty="0">
                  <a:cs typeface="+mn-ea"/>
                  <a:sym typeface="+mn-lt"/>
                </a:rPr>
                <a:t>滤波</a:t>
              </a:r>
            </a:p>
          </p:txBody>
        </p:sp>
        <p:sp>
          <p:nvSpPr>
            <p:cNvPr id="41" name="文本框 40">
              <a:extLst>
                <a:ext uri="{FF2B5EF4-FFF2-40B4-BE49-F238E27FC236}">
                  <a16:creationId xmlns:a16="http://schemas.microsoft.com/office/drawing/2014/main" id="{00559254-939A-4763-AB31-9C5A09456476}"/>
                </a:ext>
              </a:extLst>
            </p:cNvPr>
            <p:cNvSpPr txBox="1"/>
            <p:nvPr/>
          </p:nvSpPr>
          <p:spPr>
            <a:xfrm>
              <a:off x="961510" y="1386198"/>
              <a:ext cx="509949" cy="473206"/>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grpSp>
      <p:grpSp>
        <p:nvGrpSpPr>
          <p:cNvPr id="42" name="组合 41">
            <a:extLst>
              <a:ext uri="{FF2B5EF4-FFF2-40B4-BE49-F238E27FC236}">
                <a16:creationId xmlns:a16="http://schemas.microsoft.com/office/drawing/2014/main" id="{74264EF3-9A97-4C97-961B-3798E28F3A36}"/>
              </a:ext>
            </a:extLst>
          </p:cNvPr>
          <p:cNvGrpSpPr/>
          <p:nvPr/>
        </p:nvGrpSpPr>
        <p:grpSpPr>
          <a:xfrm>
            <a:off x="3320739" y="1695949"/>
            <a:ext cx="3358122" cy="473206"/>
            <a:chOff x="1447002" y="2201737"/>
            <a:chExt cx="3358122" cy="473206"/>
          </a:xfrm>
        </p:grpSpPr>
        <p:sp>
          <p:nvSpPr>
            <p:cNvPr id="43" name="矩形 42">
              <a:extLst>
                <a:ext uri="{FF2B5EF4-FFF2-40B4-BE49-F238E27FC236}">
                  <a16:creationId xmlns:a16="http://schemas.microsoft.com/office/drawing/2014/main" id="{C0A1F46E-7F48-490F-AF38-10F477B0BED5}"/>
                </a:ext>
              </a:extLst>
            </p:cNvPr>
            <p:cNvSpPr/>
            <p:nvPr/>
          </p:nvSpPr>
          <p:spPr>
            <a:xfrm rot="2700000">
              <a:off x="1492755" y="2229118"/>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4" name="文本框 43">
              <a:extLst>
                <a:ext uri="{FF2B5EF4-FFF2-40B4-BE49-F238E27FC236}">
                  <a16:creationId xmlns:a16="http://schemas.microsoft.com/office/drawing/2014/main" id="{2CD4BD11-9960-4340-B66D-5DF23B1C7724}"/>
                </a:ext>
              </a:extLst>
            </p:cNvPr>
            <p:cNvSpPr txBox="1"/>
            <p:nvPr/>
          </p:nvSpPr>
          <p:spPr>
            <a:xfrm>
              <a:off x="2141708" y="2223884"/>
              <a:ext cx="2663416" cy="369332"/>
            </a:xfrm>
            <a:prstGeom prst="rect">
              <a:avLst/>
            </a:prstGeom>
            <a:noFill/>
          </p:spPr>
          <p:txBody>
            <a:bodyPr wrap="square" rtlCol="0">
              <a:spAutoFit/>
            </a:bodyPr>
            <a:lstStyle/>
            <a:p>
              <a:r>
                <a:rPr lang="zh-CN" altLang="en-US" dirty="0">
                  <a:cs typeface="+mn-ea"/>
                  <a:sym typeface="+mn-lt"/>
                </a:rPr>
                <a:t>特征</a:t>
              </a:r>
            </a:p>
          </p:txBody>
        </p:sp>
        <p:sp>
          <p:nvSpPr>
            <p:cNvPr id="45" name="文本框 44">
              <a:extLst>
                <a:ext uri="{FF2B5EF4-FFF2-40B4-BE49-F238E27FC236}">
                  <a16:creationId xmlns:a16="http://schemas.microsoft.com/office/drawing/2014/main" id="{D3692E63-D821-4C0F-8661-431DF48546DA}"/>
                </a:ext>
              </a:extLst>
            </p:cNvPr>
            <p:cNvSpPr txBox="1"/>
            <p:nvPr/>
          </p:nvSpPr>
          <p:spPr>
            <a:xfrm>
              <a:off x="1447002" y="2201737"/>
              <a:ext cx="509949" cy="473206"/>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grpSp>
      <p:grpSp>
        <p:nvGrpSpPr>
          <p:cNvPr id="46" name="组合 45">
            <a:extLst>
              <a:ext uri="{FF2B5EF4-FFF2-40B4-BE49-F238E27FC236}">
                <a16:creationId xmlns:a16="http://schemas.microsoft.com/office/drawing/2014/main" id="{2F641C19-FE34-4C26-9BEA-2AF436EF09C8}"/>
              </a:ext>
            </a:extLst>
          </p:cNvPr>
          <p:cNvGrpSpPr/>
          <p:nvPr/>
        </p:nvGrpSpPr>
        <p:grpSpPr>
          <a:xfrm>
            <a:off x="3871600" y="2532520"/>
            <a:ext cx="3358122" cy="473206"/>
            <a:chOff x="2038773" y="2921247"/>
            <a:chExt cx="3358122" cy="473206"/>
          </a:xfrm>
        </p:grpSpPr>
        <p:sp>
          <p:nvSpPr>
            <p:cNvPr id="47" name="矩形 46">
              <a:extLst>
                <a:ext uri="{FF2B5EF4-FFF2-40B4-BE49-F238E27FC236}">
                  <a16:creationId xmlns:a16="http://schemas.microsoft.com/office/drawing/2014/main" id="{FCD6F0CB-7C68-4F9F-8979-8EC268923603}"/>
                </a:ext>
              </a:extLst>
            </p:cNvPr>
            <p:cNvSpPr/>
            <p:nvPr/>
          </p:nvSpPr>
          <p:spPr>
            <a:xfrm rot="2700000">
              <a:off x="2084526" y="2948628"/>
              <a:ext cx="418445" cy="4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8" name="文本框 47">
              <a:extLst>
                <a:ext uri="{FF2B5EF4-FFF2-40B4-BE49-F238E27FC236}">
                  <a16:creationId xmlns:a16="http://schemas.microsoft.com/office/drawing/2014/main" id="{79F7BA92-994A-4B55-A711-CFFA3D105A96}"/>
                </a:ext>
              </a:extLst>
            </p:cNvPr>
            <p:cNvSpPr txBox="1"/>
            <p:nvPr/>
          </p:nvSpPr>
          <p:spPr>
            <a:xfrm>
              <a:off x="2733479" y="2943394"/>
              <a:ext cx="2663416" cy="369332"/>
            </a:xfrm>
            <a:prstGeom prst="rect">
              <a:avLst/>
            </a:prstGeom>
            <a:noFill/>
          </p:spPr>
          <p:txBody>
            <a:bodyPr wrap="square" rtlCol="0">
              <a:spAutoFit/>
            </a:bodyPr>
            <a:lstStyle/>
            <a:p>
              <a:r>
                <a:rPr lang="zh-CN" altLang="en-US" dirty="0">
                  <a:cs typeface="+mn-ea"/>
                  <a:sym typeface="+mn-lt"/>
                </a:rPr>
                <a:t>配准</a:t>
              </a:r>
            </a:p>
          </p:txBody>
        </p:sp>
        <p:sp>
          <p:nvSpPr>
            <p:cNvPr id="49" name="文本框 48">
              <a:extLst>
                <a:ext uri="{FF2B5EF4-FFF2-40B4-BE49-F238E27FC236}">
                  <a16:creationId xmlns:a16="http://schemas.microsoft.com/office/drawing/2014/main" id="{5B5E4BAF-768B-4BCD-85C7-D490516B4F63}"/>
                </a:ext>
              </a:extLst>
            </p:cNvPr>
            <p:cNvSpPr txBox="1"/>
            <p:nvPr/>
          </p:nvSpPr>
          <p:spPr>
            <a:xfrm>
              <a:off x="2038773" y="2921247"/>
              <a:ext cx="509949" cy="473206"/>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grpSp>
    </p:spTree>
    <p:extLst>
      <p:ext uri="{BB962C8B-B14F-4D97-AF65-F5344CB8AC3E}">
        <p14:creationId xmlns:p14="http://schemas.microsoft.com/office/powerpoint/2010/main" val="20830623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直角三角形 38"/>
          <p:cNvSpPr/>
          <p:nvPr/>
        </p:nvSpPr>
        <p:spPr>
          <a:xfrm flipH="1" flipV="1">
            <a:off x="5334738" y="0"/>
            <a:ext cx="1523263" cy="1351515"/>
          </a:xfrm>
          <a:prstGeom prst="rtTriangle">
            <a:avLst/>
          </a:prstGeom>
          <a:solidFill>
            <a:srgbClr val="445B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445B68"/>
              </a:solidFill>
              <a:cs typeface="+mn-ea"/>
              <a:sym typeface="+mn-lt"/>
            </a:endParaRPr>
          </a:p>
        </p:txBody>
      </p:sp>
      <p:grpSp>
        <p:nvGrpSpPr>
          <p:cNvPr id="19" name="组合 18">
            <a:extLst>
              <a:ext uri="{FF2B5EF4-FFF2-40B4-BE49-F238E27FC236}">
                <a16:creationId xmlns:a16="http://schemas.microsoft.com/office/drawing/2014/main" id="{C8D592EF-C774-4AD4-B8F4-ED54E4A0EF5E}"/>
              </a:ext>
            </a:extLst>
          </p:cNvPr>
          <p:cNvGrpSpPr/>
          <p:nvPr/>
        </p:nvGrpSpPr>
        <p:grpSpPr>
          <a:xfrm>
            <a:off x="221568" y="224058"/>
            <a:ext cx="3093133" cy="665273"/>
            <a:chOff x="1204060" y="627122"/>
            <a:chExt cx="5498902" cy="1182707"/>
          </a:xfrm>
        </p:grpSpPr>
        <p:sp>
          <p:nvSpPr>
            <p:cNvPr id="20" name="矩形 19">
              <a:extLst>
                <a:ext uri="{FF2B5EF4-FFF2-40B4-BE49-F238E27FC236}">
                  <a16:creationId xmlns:a16="http://schemas.microsoft.com/office/drawing/2014/main" id="{9B51C2AA-0054-47F4-A7EA-B0490EA501DD}"/>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2" name="文本框 21">
              <a:extLst>
                <a:ext uri="{FF2B5EF4-FFF2-40B4-BE49-F238E27FC236}">
                  <a16:creationId xmlns:a16="http://schemas.microsoft.com/office/drawing/2014/main" id="{E4206760-801E-448C-8DF9-4460DAF6D80C}"/>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23" name="文本框 22">
              <a:extLst>
                <a:ext uri="{FF2B5EF4-FFF2-40B4-BE49-F238E27FC236}">
                  <a16:creationId xmlns:a16="http://schemas.microsoft.com/office/drawing/2014/main" id="{8D18ACBB-7EF7-475A-BE3E-8B9F9077092D}"/>
                </a:ext>
              </a:extLst>
            </p:cNvPr>
            <p:cNvSpPr txBox="1"/>
            <p:nvPr/>
          </p:nvSpPr>
          <p:spPr>
            <a:xfrm>
              <a:off x="2294198" y="660797"/>
              <a:ext cx="4408764" cy="1149032"/>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坐标系变换</a:t>
              </a:r>
              <a:endParaRPr lang="zh-CN" altLang="en-US" b="1" dirty="0">
                <a:solidFill>
                  <a:schemeClr val="accent1">
                    <a:lumMod val="50000"/>
                  </a:schemeClr>
                </a:solidFill>
                <a:cs typeface="+mn-ea"/>
                <a:sym typeface="+mn-lt"/>
              </a:endParaRPr>
            </a:p>
          </p:txBody>
        </p:sp>
      </p:grpSp>
      <p:sp>
        <p:nvSpPr>
          <p:cNvPr id="3" name="矩形 2">
            <a:extLst>
              <a:ext uri="{FF2B5EF4-FFF2-40B4-BE49-F238E27FC236}">
                <a16:creationId xmlns:a16="http://schemas.microsoft.com/office/drawing/2014/main" id="{7DC5EE31-2C96-4D58-9A02-70D07EDE1C8C}"/>
              </a:ext>
            </a:extLst>
          </p:cNvPr>
          <p:cNvSpPr/>
          <p:nvPr/>
        </p:nvSpPr>
        <p:spPr>
          <a:xfrm>
            <a:off x="359047" y="1193038"/>
            <a:ext cx="6944283" cy="2800767"/>
          </a:xfrm>
          <a:prstGeom prst="rect">
            <a:avLst/>
          </a:prstGeom>
          <a:noFill/>
        </p:spPr>
        <p:txBody>
          <a:bodyPr wrap="square">
            <a:spAutoFit/>
          </a:bodyPr>
          <a:lstStyle/>
          <a:p>
            <a:r>
              <a:rPr lang="nn-NO" altLang="zh-CN" sz="800" dirty="0">
                <a:solidFill>
                  <a:srgbClr val="0000FF"/>
                </a:solidFill>
                <a:highlight>
                  <a:srgbClr val="FFFFFF"/>
                </a:highlight>
                <a:latin typeface="新宋体" panose="02010609030101010101" pitchFamily="49" charset="-122"/>
                <a:ea typeface="新宋体" panose="02010609030101010101" pitchFamily="49" charset="-122"/>
              </a:rPr>
              <a:t>for</a:t>
            </a:r>
            <a:r>
              <a:rPr lang="nn-NO"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nn-NO" altLang="zh-CN" sz="800" dirty="0">
                <a:solidFill>
                  <a:srgbClr val="0000FF"/>
                </a:solidFill>
                <a:highlight>
                  <a:srgbClr val="FFFFFF"/>
                </a:highlight>
                <a:latin typeface="新宋体" panose="02010609030101010101" pitchFamily="49" charset="-122"/>
                <a:ea typeface="新宋体" panose="02010609030101010101" pitchFamily="49" charset="-122"/>
              </a:rPr>
              <a:t>int</a:t>
            </a:r>
            <a:r>
              <a:rPr lang="nn-NO" altLang="zh-CN" sz="800" dirty="0">
                <a:solidFill>
                  <a:srgbClr val="000000"/>
                </a:solidFill>
                <a:highlight>
                  <a:srgbClr val="FFFFFF"/>
                </a:highlight>
                <a:latin typeface="新宋体" panose="02010609030101010101" pitchFamily="49" charset="-122"/>
                <a:ea typeface="新宋体" panose="02010609030101010101" pitchFamily="49" charset="-122"/>
              </a:rPr>
              <a:t> i = 0; i &lt; imgHeight; i++)</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for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 = 0; j &lt;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j++</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图像上点到中心的像素点距离</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picDist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sqrt((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 + (j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2.0)*(j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图像上</a:t>
            </a:r>
            <a:r>
              <a:rPr lang="en-US" altLang="zh-CN" sz="800" dirty="0" err="1">
                <a:solidFill>
                  <a:srgbClr val="008000"/>
                </a:solidFill>
                <a:highlight>
                  <a:srgbClr val="FFFFFF"/>
                </a:highlight>
                <a:latin typeface="新宋体" panose="02010609030101010101" pitchFamily="49" charset="-122"/>
                <a:ea typeface="新宋体" panose="02010609030101010101" pitchFamily="49" charset="-122"/>
              </a:rPr>
              <a:t>x,y</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和中心点角度关系</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picAngle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atan2(</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 j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2.0);</a:t>
            </a: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angle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atan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(sqrt((j-</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/2.0)*(j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imgWidth</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/2.0)/</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FX</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FX</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/2.0)*(</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i-imgHeight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/2.0)/</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FY</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6F008A"/>
                </a:solidFill>
                <a:highlight>
                  <a:srgbClr val="FFFFFF"/>
                </a:highlight>
                <a:latin typeface="新宋体" panose="02010609030101010101" pitchFamily="49" charset="-122"/>
                <a:ea typeface="新宋体" panose="02010609030101010101" pitchFamily="49" charset="-122"/>
              </a:rPr>
              <a:t>FY</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	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dist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mImageDepth.at&lt;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ushort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原始图像深度</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PointXYZRGB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p;</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p.z</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dist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*cos(angle);</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坐标变换后的深度</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p.x</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dist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*sin(angle)*cos(</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picAngle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da-DK" altLang="zh-CN" sz="800" dirty="0">
                <a:solidFill>
                  <a:srgbClr val="000000"/>
                </a:solidFill>
                <a:highlight>
                  <a:srgbClr val="FFFFFF"/>
                </a:highlight>
                <a:latin typeface="新宋体" panose="02010609030101010101" pitchFamily="49" charset="-122"/>
                <a:ea typeface="新宋体" panose="02010609030101010101" pitchFamily="49" charset="-122"/>
              </a:rPr>
              <a:t>	p.y = dist*sin(angle)*sin(picAngle);</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mImageColor.at&lt;</a:t>
            </a:r>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Vec3b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j)[0];</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p.g</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mImageColor.at&lt;</a:t>
            </a:r>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Vec3b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j)[1];</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mImageColor.at&lt;</a:t>
            </a:r>
            <a:r>
              <a:rPr lang="en-US" altLang="zh-CN" sz="800" dirty="0">
                <a:solidFill>
                  <a:srgbClr val="2B91AF"/>
                </a:solidFill>
                <a:highlight>
                  <a:srgbClr val="FFFFFF"/>
                </a:highlight>
                <a:latin typeface="新宋体" panose="02010609030101010101" pitchFamily="49" charset="-122"/>
                <a:ea typeface="新宋体" panose="02010609030101010101" pitchFamily="49" charset="-122"/>
              </a:rPr>
              <a:t>Vec3b</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j)[2];</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pointCloud.points.push_back</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(p);</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1600" dirty="0"/>
          </a:p>
        </p:txBody>
      </p:sp>
      <p:sp>
        <p:nvSpPr>
          <p:cNvPr id="38" name="等腰三角形 37"/>
          <p:cNvSpPr/>
          <p:nvPr/>
        </p:nvSpPr>
        <p:spPr>
          <a:xfrm rot="5400000">
            <a:off x="-1025976" y="2219014"/>
            <a:ext cx="2441122" cy="389170"/>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51" name="组合 50">
            <a:extLst>
              <a:ext uri="{FF2B5EF4-FFF2-40B4-BE49-F238E27FC236}">
                <a16:creationId xmlns:a16="http://schemas.microsoft.com/office/drawing/2014/main" id="{A574EB02-7CB4-42F7-AC33-9A58EF63074F}"/>
              </a:ext>
            </a:extLst>
          </p:cNvPr>
          <p:cNvGrpSpPr/>
          <p:nvPr/>
        </p:nvGrpSpPr>
        <p:grpSpPr>
          <a:xfrm>
            <a:off x="4074303" y="2618355"/>
            <a:ext cx="2237999" cy="1595628"/>
            <a:chOff x="3026490" y="2994660"/>
            <a:chExt cx="2520869" cy="1797306"/>
          </a:xfrm>
        </p:grpSpPr>
        <p:sp>
          <p:nvSpPr>
            <p:cNvPr id="10" name="平行四边形 9">
              <a:extLst>
                <a:ext uri="{FF2B5EF4-FFF2-40B4-BE49-F238E27FC236}">
                  <a16:creationId xmlns:a16="http://schemas.microsoft.com/office/drawing/2014/main" id="{4EA22C72-10C7-4BB2-B7F0-F74C093B31EE}"/>
                </a:ext>
              </a:extLst>
            </p:cNvPr>
            <p:cNvSpPr/>
            <p:nvPr/>
          </p:nvSpPr>
          <p:spPr>
            <a:xfrm>
              <a:off x="3192780" y="3853072"/>
              <a:ext cx="2354579" cy="938894"/>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8460BF0E-A4EA-4D75-A804-CB814FD9D552}"/>
                </a:ext>
              </a:extLst>
            </p:cNvPr>
            <p:cNvCxnSpPr>
              <a:cxnSpLocks/>
            </p:cNvCxnSpPr>
            <p:nvPr/>
          </p:nvCxnSpPr>
          <p:spPr>
            <a:xfrm>
              <a:off x="4370070" y="3166110"/>
              <a:ext cx="0" cy="1156409"/>
            </a:xfrm>
            <a:prstGeom prst="line">
              <a:avLst/>
            </a:prstGeom>
          </p:spPr>
          <p:style>
            <a:lnRef idx="1">
              <a:schemeClr val="accent6"/>
            </a:lnRef>
            <a:fillRef idx="0">
              <a:schemeClr val="accent6"/>
            </a:fillRef>
            <a:effectRef idx="0">
              <a:schemeClr val="accent6"/>
            </a:effectRef>
            <a:fontRef idx="minor">
              <a:schemeClr val="tx1"/>
            </a:fontRef>
          </p:style>
        </p:cxnSp>
        <p:cxnSp>
          <p:nvCxnSpPr>
            <p:cNvPr id="13" name="直接连接符 12">
              <a:extLst>
                <a:ext uri="{FF2B5EF4-FFF2-40B4-BE49-F238E27FC236}">
                  <a16:creationId xmlns:a16="http://schemas.microsoft.com/office/drawing/2014/main" id="{29D56A60-9F29-42C9-962E-426FE999E62F}"/>
                </a:ext>
              </a:extLst>
            </p:cNvPr>
            <p:cNvCxnSpPr>
              <a:cxnSpLocks/>
            </p:cNvCxnSpPr>
            <p:nvPr/>
          </p:nvCxnSpPr>
          <p:spPr>
            <a:xfrm flipH="1">
              <a:off x="3429000" y="3337560"/>
              <a:ext cx="1300163" cy="515512"/>
            </a:xfrm>
            <a:prstGeom prst="line">
              <a:avLst/>
            </a:prstGeom>
          </p:spPr>
          <p:style>
            <a:lnRef idx="1">
              <a:schemeClr val="accent6"/>
            </a:lnRef>
            <a:fillRef idx="0">
              <a:schemeClr val="accent6"/>
            </a:fillRef>
            <a:effectRef idx="0">
              <a:schemeClr val="accent6"/>
            </a:effectRef>
            <a:fontRef idx="minor">
              <a:schemeClr val="tx1"/>
            </a:fontRef>
          </p:style>
        </p:cxnSp>
        <p:sp>
          <p:nvSpPr>
            <p:cNvPr id="2" name="平行四边形 1">
              <a:extLst>
                <a:ext uri="{FF2B5EF4-FFF2-40B4-BE49-F238E27FC236}">
                  <a16:creationId xmlns:a16="http://schemas.microsoft.com/office/drawing/2014/main" id="{DBB4AD0E-A01D-46AB-A5ED-B862B7AD8365}"/>
                </a:ext>
              </a:extLst>
            </p:cNvPr>
            <p:cNvSpPr/>
            <p:nvPr/>
          </p:nvSpPr>
          <p:spPr>
            <a:xfrm>
              <a:off x="3931920" y="2994660"/>
              <a:ext cx="876300" cy="342900"/>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95848B60-9FC9-477F-BD38-A9F9A8CC2433}"/>
                </a:ext>
              </a:extLst>
            </p:cNvPr>
            <p:cNvCxnSpPr>
              <a:cxnSpLocks/>
              <a:stCxn id="2" idx="2"/>
            </p:cNvCxnSpPr>
            <p:nvPr/>
          </p:nvCxnSpPr>
          <p:spPr>
            <a:xfrm flipH="1">
              <a:off x="4391502" y="3166110"/>
              <a:ext cx="373856"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30" name="直接连接符 29">
              <a:extLst>
                <a:ext uri="{FF2B5EF4-FFF2-40B4-BE49-F238E27FC236}">
                  <a16:creationId xmlns:a16="http://schemas.microsoft.com/office/drawing/2014/main" id="{941485C0-8626-48DB-A516-4411AFFCC190}"/>
                </a:ext>
              </a:extLst>
            </p:cNvPr>
            <p:cNvCxnSpPr>
              <a:cxnSpLocks/>
              <a:stCxn id="2" idx="3"/>
            </p:cNvCxnSpPr>
            <p:nvPr/>
          </p:nvCxnSpPr>
          <p:spPr>
            <a:xfrm flipV="1">
              <a:off x="4327208" y="3154174"/>
              <a:ext cx="42861" cy="183386"/>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33" name="矩形 32">
              <a:extLst>
                <a:ext uri="{FF2B5EF4-FFF2-40B4-BE49-F238E27FC236}">
                  <a16:creationId xmlns:a16="http://schemas.microsoft.com/office/drawing/2014/main" id="{41EDC665-8745-4D31-9596-010F16134A3E}"/>
                </a:ext>
              </a:extLst>
            </p:cNvPr>
            <p:cNvSpPr/>
            <p:nvPr/>
          </p:nvSpPr>
          <p:spPr>
            <a:xfrm>
              <a:off x="4313760" y="3407356"/>
              <a:ext cx="303288" cy="307777"/>
            </a:xfrm>
            <a:prstGeom prst="rect">
              <a:avLst/>
            </a:prstGeom>
            <a:noFill/>
          </p:spPr>
          <p:txBody>
            <a:bodyPr wrap="none" lIns="91440" tIns="45720" rIns="91440" bIns="45720">
              <a:spAutoFit/>
            </a:bodyPr>
            <a:lstStyle/>
            <a:p>
              <a:pPr algn="ctr"/>
              <a:r>
                <a:rPr lang="en-US" altLang="zh-CN" sz="1400" b="0" cap="none" spc="0" dirty="0">
                  <a:ln w="0"/>
                  <a:solidFill>
                    <a:schemeClr val="accent1"/>
                  </a:solidFill>
                  <a:effectLst>
                    <a:outerShdw blurRad="38100" dist="25400" dir="5400000" algn="ctr" rotWithShape="0">
                      <a:srgbClr val="6E747A">
                        <a:alpha val="43000"/>
                      </a:srgbClr>
                    </a:outerShdw>
                  </a:effectLst>
                </a:rPr>
                <a:t>O</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36" name="矩形 35">
              <a:extLst>
                <a:ext uri="{FF2B5EF4-FFF2-40B4-BE49-F238E27FC236}">
                  <a16:creationId xmlns:a16="http://schemas.microsoft.com/office/drawing/2014/main" id="{F391B9DF-73E7-4F3F-BF21-C13931E2EE9E}"/>
                </a:ext>
              </a:extLst>
            </p:cNvPr>
            <p:cNvSpPr/>
            <p:nvPr/>
          </p:nvSpPr>
          <p:spPr>
            <a:xfrm>
              <a:off x="4750594" y="3029783"/>
              <a:ext cx="303288"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x'</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37" name="矩形 36">
              <a:extLst>
                <a:ext uri="{FF2B5EF4-FFF2-40B4-BE49-F238E27FC236}">
                  <a16:creationId xmlns:a16="http://schemas.microsoft.com/office/drawing/2014/main" id="{A8436C2D-C950-4E28-86D9-02B0D21EC131}"/>
                </a:ext>
              </a:extLst>
            </p:cNvPr>
            <p:cNvSpPr/>
            <p:nvPr/>
          </p:nvSpPr>
          <p:spPr>
            <a:xfrm>
              <a:off x="4063574" y="3261949"/>
              <a:ext cx="306495"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y'</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cxnSp>
          <p:nvCxnSpPr>
            <p:cNvPr id="40" name="直接连接符 39">
              <a:extLst>
                <a:ext uri="{FF2B5EF4-FFF2-40B4-BE49-F238E27FC236}">
                  <a16:creationId xmlns:a16="http://schemas.microsoft.com/office/drawing/2014/main" id="{B697C8A7-B28B-44D3-A035-BBFA252CD184}"/>
                </a:ext>
              </a:extLst>
            </p:cNvPr>
            <p:cNvCxnSpPr>
              <a:cxnSpLocks/>
              <a:stCxn id="10" idx="5"/>
            </p:cNvCxnSpPr>
            <p:nvPr/>
          </p:nvCxnSpPr>
          <p:spPr>
            <a:xfrm>
              <a:off x="3310142" y="4322519"/>
              <a:ext cx="1081360" cy="1"/>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41" name="直接连接符 40">
              <a:extLst>
                <a:ext uri="{FF2B5EF4-FFF2-40B4-BE49-F238E27FC236}">
                  <a16:creationId xmlns:a16="http://schemas.microsoft.com/office/drawing/2014/main" id="{4DB65CFC-775B-44F8-8CEA-58C6385E0438}"/>
                </a:ext>
              </a:extLst>
            </p:cNvPr>
            <p:cNvCxnSpPr>
              <a:cxnSpLocks/>
              <a:endCxn id="10" idx="1"/>
            </p:cNvCxnSpPr>
            <p:nvPr/>
          </p:nvCxnSpPr>
          <p:spPr>
            <a:xfrm flipV="1">
              <a:off x="4391501" y="3853072"/>
              <a:ext cx="95930" cy="469448"/>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44" name="矩形 43">
              <a:extLst>
                <a:ext uri="{FF2B5EF4-FFF2-40B4-BE49-F238E27FC236}">
                  <a16:creationId xmlns:a16="http://schemas.microsoft.com/office/drawing/2014/main" id="{FA0DCF30-116C-47A0-89A9-E2ECF911F18C}"/>
                </a:ext>
              </a:extLst>
            </p:cNvPr>
            <p:cNvSpPr/>
            <p:nvPr/>
          </p:nvSpPr>
          <p:spPr>
            <a:xfrm>
              <a:off x="4516287" y="3560428"/>
              <a:ext cx="266419"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y</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45" name="矩形 44">
              <a:extLst>
                <a:ext uri="{FF2B5EF4-FFF2-40B4-BE49-F238E27FC236}">
                  <a16:creationId xmlns:a16="http://schemas.microsoft.com/office/drawing/2014/main" id="{69999DDE-0DAE-4741-B0DD-CE77752E6BD0}"/>
                </a:ext>
              </a:extLst>
            </p:cNvPr>
            <p:cNvSpPr/>
            <p:nvPr/>
          </p:nvSpPr>
          <p:spPr>
            <a:xfrm>
              <a:off x="3026490" y="4158647"/>
              <a:ext cx="263213"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x</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46" name="矩形 45">
              <a:extLst>
                <a:ext uri="{FF2B5EF4-FFF2-40B4-BE49-F238E27FC236}">
                  <a16:creationId xmlns:a16="http://schemas.microsoft.com/office/drawing/2014/main" id="{1F3FD1FB-37E1-4F1B-A856-ADB62BBB7396}"/>
                </a:ext>
              </a:extLst>
            </p:cNvPr>
            <p:cNvSpPr/>
            <p:nvPr/>
          </p:nvSpPr>
          <p:spPr>
            <a:xfrm>
              <a:off x="4310197" y="4291320"/>
              <a:ext cx="260008" cy="307777"/>
            </a:xfrm>
            <a:prstGeom prst="rect">
              <a:avLst/>
            </a:prstGeom>
            <a:noFill/>
          </p:spPr>
          <p:txBody>
            <a:bodyPr wrap="none" lIns="91440" tIns="45720" rIns="91440" bIns="45720">
              <a:spAutoFit/>
            </a:bodyPr>
            <a:lstStyle/>
            <a:p>
              <a:pPr algn="ctr"/>
              <a:r>
                <a:rPr lang="en-US" altLang="zh-CN" sz="1400" b="0" cap="none" spc="0" dirty="0">
                  <a:ln w="0"/>
                  <a:solidFill>
                    <a:schemeClr val="accent1"/>
                  </a:solidFill>
                  <a:effectLst>
                    <a:outerShdw blurRad="38100" dist="25400" dir="5400000" algn="ctr" rotWithShape="0">
                      <a:srgbClr val="6E747A">
                        <a:alpha val="43000"/>
                      </a:srgbClr>
                    </a:outerShdw>
                  </a:effectLst>
                </a:rPr>
                <a:t>c</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47" name="矩形 46">
              <a:extLst>
                <a:ext uri="{FF2B5EF4-FFF2-40B4-BE49-F238E27FC236}">
                  <a16:creationId xmlns:a16="http://schemas.microsoft.com/office/drawing/2014/main" id="{E1A4F01D-20C3-4914-BC07-9E2C0572024D}"/>
                </a:ext>
              </a:extLst>
            </p:cNvPr>
            <p:cNvSpPr/>
            <p:nvPr/>
          </p:nvSpPr>
          <p:spPr>
            <a:xfrm>
              <a:off x="4082853" y="3011626"/>
              <a:ext cx="300082" cy="307777"/>
            </a:xfrm>
            <a:prstGeom prst="rect">
              <a:avLst/>
            </a:prstGeom>
            <a:noFill/>
          </p:spPr>
          <p:txBody>
            <a:bodyPr wrap="none" lIns="91440" tIns="45720" rIns="91440" bIns="45720">
              <a:spAutoFit/>
            </a:bodyPr>
            <a:lstStyle/>
            <a:p>
              <a:pPr algn="ctr"/>
              <a:r>
                <a:rPr lang="en-US" altLang="zh-CN" sz="1400" b="0" cap="none" spc="0" dirty="0">
                  <a:ln w="0"/>
                  <a:solidFill>
                    <a:schemeClr val="accent1"/>
                  </a:solidFill>
                  <a:effectLst>
                    <a:outerShdw blurRad="38100" dist="25400" dir="5400000" algn="ctr" rotWithShape="0">
                      <a:srgbClr val="6E747A">
                        <a:alpha val="43000"/>
                      </a:srgbClr>
                    </a:outerShdw>
                  </a:effectLst>
                </a:rPr>
                <a:t>c'</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49" name="矩形 48">
              <a:extLst>
                <a:ext uri="{FF2B5EF4-FFF2-40B4-BE49-F238E27FC236}">
                  <a16:creationId xmlns:a16="http://schemas.microsoft.com/office/drawing/2014/main" id="{6F6F318E-4EA7-4607-B32A-DD843AB69F06}"/>
                </a:ext>
              </a:extLst>
            </p:cNvPr>
            <p:cNvSpPr/>
            <p:nvPr/>
          </p:nvSpPr>
          <p:spPr>
            <a:xfrm>
              <a:off x="4647098" y="3276936"/>
              <a:ext cx="295274"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s'</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sp>
          <p:nvSpPr>
            <p:cNvPr id="50" name="矩形 49">
              <a:extLst>
                <a:ext uri="{FF2B5EF4-FFF2-40B4-BE49-F238E27FC236}">
                  <a16:creationId xmlns:a16="http://schemas.microsoft.com/office/drawing/2014/main" id="{FBDDC4B8-3FE5-4CE5-9955-BDDF613DC644}"/>
                </a:ext>
              </a:extLst>
            </p:cNvPr>
            <p:cNvSpPr/>
            <p:nvPr/>
          </p:nvSpPr>
          <p:spPr>
            <a:xfrm>
              <a:off x="3209681" y="3634605"/>
              <a:ext cx="255198" cy="307777"/>
            </a:xfrm>
            <a:prstGeom prst="rect">
              <a:avLst/>
            </a:prstGeom>
            <a:noFill/>
          </p:spPr>
          <p:txBody>
            <a:bodyPr wrap="none" lIns="91440" tIns="45720" rIns="91440" bIns="4572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rPr>
                <a:t>s</a:t>
              </a:r>
              <a:endParaRPr lang="zh-CN" altLang="en-US" sz="1400" b="0" cap="none" spc="0" dirty="0">
                <a:ln w="0"/>
                <a:solidFill>
                  <a:schemeClr val="accent1"/>
                </a:solidFill>
                <a:effectLst>
                  <a:outerShdw blurRad="38100" dist="25400" dir="5400000" algn="ctr" rotWithShape="0">
                    <a:srgbClr val="6E747A">
                      <a:alpha val="43000"/>
                    </a:srgbClr>
                  </a:outerShdw>
                </a:effectLst>
              </a:endParaRPr>
            </a:p>
          </p:txBody>
        </p:sp>
      </p:grpSp>
      <p:sp>
        <p:nvSpPr>
          <p:cNvPr id="28" name="矩形 27">
            <a:extLst>
              <a:ext uri="{FF2B5EF4-FFF2-40B4-BE49-F238E27FC236}">
                <a16:creationId xmlns:a16="http://schemas.microsoft.com/office/drawing/2014/main" id="{FBE4A13B-DC67-4AAB-8E5B-BA5F3FE9B356}"/>
              </a:ext>
            </a:extLst>
          </p:cNvPr>
          <p:cNvSpPr/>
          <p:nvPr/>
        </p:nvSpPr>
        <p:spPr>
          <a:xfrm>
            <a:off x="336135" y="904656"/>
            <a:ext cx="3709386" cy="276999"/>
          </a:xfrm>
          <a:prstGeom prst="rect">
            <a:avLst/>
          </a:prstGeom>
        </p:spPr>
        <p:txBody>
          <a:bodyPr wrap="square">
            <a:spAutoFit/>
          </a:bodyPr>
          <a:lstStyle/>
          <a:p>
            <a:r>
              <a:rPr lang="zh-CN" altLang="en-US" sz="1200" dirty="0">
                <a:solidFill>
                  <a:srgbClr val="002060"/>
                </a:solidFill>
              </a:rPr>
              <a:t>根据小孔成像模型，计算点的世界坐标位置。</a:t>
            </a:r>
            <a:endParaRPr lang="en-US" altLang="zh-CN" sz="1200" dirty="0">
              <a:solidFill>
                <a:srgbClr val="002060"/>
              </a:solidFill>
            </a:endParaRPr>
          </a:p>
        </p:txBody>
      </p:sp>
      <p:sp>
        <p:nvSpPr>
          <p:cNvPr id="29" name="矩形 28">
            <a:extLst>
              <a:ext uri="{FF2B5EF4-FFF2-40B4-BE49-F238E27FC236}">
                <a16:creationId xmlns:a16="http://schemas.microsoft.com/office/drawing/2014/main" id="{533DE49F-EFEB-464D-BF9D-7C603571DA34}"/>
              </a:ext>
            </a:extLst>
          </p:cNvPr>
          <p:cNvSpPr/>
          <p:nvPr/>
        </p:nvSpPr>
        <p:spPr>
          <a:xfrm>
            <a:off x="0" y="4632286"/>
            <a:ext cx="6858000" cy="511214"/>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rgbClr val="203864"/>
                </a:solidFill>
              </a:rPr>
              <a:t>王乐</a:t>
            </a:r>
            <a:r>
              <a:rPr lang="en-US" altLang="zh-CN" sz="800" dirty="0">
                <a:solidFill>
                  <a:srgbClr val="203864"/>
                </a:solidFill>
              </a:rPr>
              <a:t>,</a:t>
            </a:r>
            <a:r>
              <a:rPr lang="zh-CN" altLang="en-US" sz="800" dirty="0">
                <a:solidFill>
                  <a:srgbClr val="203864"/>
                </a:solidFill>
              </a:rPr>
              <a:t>罗宇</a:t>
            </a:r>
            <a:r>
              <a:rPr lang="en-US" altLang="zh-CN" sz="800" dirty="0">
                <a:solidFill>
                  <a:srgbClr val="203864"/>
                </a:solidFill>
              </a:rPr>
              <a:t>,</a:t>
            </a:r>
            <a:r>
              <a:rPr lang="zh-CN" altLang="en-US" sz="800" dirty="0">
                <a:solidFill>
                  <a:srgbClr val="203864"/>
                </a:solidFill>
              </a:rPr>
              <a:t>王海宽</a:t>
            </a:r>
            <a:r>
              <a:rPr lang="en-US" altLang="zh-CN" sz="800" dirty="0">
                <a:solidFill>
                  <a:srgbClr val="203864"/>
                </a:solidFill>
              </a:rPr>
              <a:t>,</a:t>
            </a:r>
            <a:r>
              <a:rPr lang="zh-CN" altLang="en-US" sz="800" dirty="0">
                <a:solidFill>
                  <a:srgbClr val="203864"/>
                </a:solidFill>
              </a:rPr>
              <a:t>费敏锐</a:t>
            </a:r>
            <a:r>
              <a:rPr lang="en-US" altLang="zh-CN" sz="800" dirty="0">
                <a:solidFill>
                  <a:srgbClr val="203864"/>
                </a:solidFill>
              </a:rPr>
              <a:t>.</a:t>
            </a:r>
            <a:r>
              <a:rPr lang="en-US" altLang="zh-CN" sz="800" dirty="0" err="1">
                <a:solidFill>
                  <a:srgbClr val="203864"/>
                </a:solidFill>
              </a:rPr>
              <a:t>ToF</a:t>
            </a:r>
            <a:r>
              <a:rPr lang="zh-CN" altLang="en-US" sz="800" dirty="0">
                <a:solidFill>
                  <a:srgbClr val="203864"/>
                </a:solidFill>
              </a:rPr>
              <a:t>深度相机测量误差校正模型</a:t>
            </a:r>
            <a:r>
              <a:rPr lang="en-US" altLang="zh-CN" sz="800" dirty="0">
                <a:solidFill>
                  <a:srgbClr val="203864"/>
                </a:solidFill>
              </a:rPr>
              <a:t>[J].</a:t>
            </a:r>
            <a:r>
              <a:rPr lang="zh-CN" altLang="en-US" sz="800" dirty="0">
                <a:solidFill>
                  <a:srgbClr val="203864"/>
                </a:solidFill>
              </a:rPr>
              <a:t>系统仿真学报</a:t>
            </a:r>
            <a:r>
              <a:rPr lang="en-US" altLang="zh-CN" sz="800" dirty="0">
                <a:solidFill>
                  <a:srgbClr val="203864"/>
                </a:solidFill>
              </a:rPr>
              <a:t>,2017,29(10):2323-2329.</a:t>
            </a:r>
          </a:p>
          <a:p>
            <a:r>
              <a:rPr lang="en-US" altLang="zh-CN" sz="800" dirty="0">
                <a:hlinkClick r:id="rId2"/>
              </a:rPr>
              <a:t>http://kns.cnki.net/KCMS/detail/detail.aspx?dbcode=CJFQ&amp;dbname=CJFDLAST2018&amp;filename=XTFZ201710013&amp;uid=WEEvREcwSlJHSldRa1FhdkJkVWEySmlOOUw3REN5ZkdIU2JIM1l2dmFFYz0=$9A4hF_YAuvQ5obgVAqNKPCYcEjKensW4IQMovwHtwkF4VYPoHbKxJw!!&amp;v=MDYwNjk5Yk5yNDlFWjRSOGVYMUx1eFlTN0RoMVQzcVRyV00xRnJDVVJMS2VadVJtRnlIblY3N05QVG5OZExHNEg=</a:t>
            </a:r>
            <a:endParaRPr lang="en-US" altLang="zh-CN" sz="800" dirty="0"/>
          </a:p>
        </p:txBody>
      </p:sp>
      <p:sp>
        <p:nvSpPr>
          <p:cNvPr id="31" name="文本框 30">
            <a:extLst>
              <a:ext uri="{FF2B5EF4-FFF2-40B4-BE49-F238E27FC236}">
                <a16:creationId xmlns:a16="http://schemas.microsoft.com/office/drawing/2014/main" id="{E36AAC77-D247-44A0-8FAA-9DEDE5D37CE7}"/>
              </a:ext>
            </a:extLst>
          </p:cNvPr>
          <p:cNvSpPr txBox="1"/>
          <p:nvPr/>
        </p:nvSpPr>
        <p:spPr>
          <a:xfrm>
            <a:off x="4420321" y="4283071"/>
            <a:ext cx="1587294" cy="276999"/>
          </a:xfrm>
          <a:prstGeom prst="rect">
            <a:avLst/>
          </a:prstGeom>
          <a:noFill/>
        </p:spPr>
        <p:txBody>
          <a:bodyPr wrap="none" rtlCol="0">
            <a:spAutoFit/>
          </a:bodyPr>
          <a:lstStyle/>
          <a:p>
            <a:pPr algn="ctr"/>
            <a:r>
              <a:rPr lang="zh-CN" altLang="en-US" sz="1200" dirty="0">
                <a:solidFill>
                  <a:srgbClr val="203864"/>
                </a:solidFill>
              </a:rPr>
              <a:t>小孔成像模型示意图</a:t>
            </a:r>
          </a:p>
        </p:txBody>
      </p:sp>
    </p:spTree>
    <p:extLst>
      <p:ext uri="{BB962C8B-B14F-4D97-AF65-F5344CB8AC3E}">
        <p14:creationId xmlns:p14="http://schemas.microsoft.com/office/powerpoint/2010/main" val="36962197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7"/>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03</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2"/>
            </a:xfrm>
            <a:prstGeom prst="rect">
              <a:avLst/>
            </a:prstGeom>
            <a:noFill/>
          </p:spPr>
          <p:txBody>
            <a:bodyPr wrap="square" rtlCol="0">
              <a:spAutoFit/>
            </a:bodyPr>
            <a:lstStyle/>
            <a:p>
              <a:r>
                <a:rPr lang="zh-CN" altLang="en-US" b="1" dirty="0">
                  <a:solidFill>
                    <a:schemeClr val="accent1">
                      <a:lumMod val="50000"/>
                    </a:schemeClr>
                  </a:solidFill>
                  <a:cs typeface="+mn-ea"/>
                  <a:sym typeface="+mn-lt"/>
                </a:rPr>
                <a:t>深度图像转点云</a:t>
              </a: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结果可视化</a:t>
              </a:r>
              <a:endParaRPr lang="zh-CN" altLang="en-US" b="1" dirty="0">
                <a:solidFill>
                  <a:schemeClr val="accent1">
                    <a:lumMod val="50000"/>
                  </a:schemeClr>
                </a:solidFill>
                <a:cs typeface="+mn-ea"/>
                <a:sym typeface="+mn-lt"/>
              </a:endParaRPr>
            </a:p>
          </p:txBody>
        </p:sp>
      </p:grpSp>
      <p:sp>
        <p:nvSpPr>
          <p:cNvPr id="3" name="矩形 2">
            <a:extLst>
              <a:ext uri="{FF2B5EF4-FFF2-40B4-BE49-F238E27FC236}">
                <a16:creationId xmlns:a16="http://schemas.microsoft.com/office/drawing/2014/main" id="{352C0A9E-1902-478A-8CE0-F0B1468533D9}"/>
              </a:ext>
            </a:extLst>
          </p:cNvPr>
          <p:cNvSpPr/>
          <p:nvPr/>
        </p:nvSpPr>
        <p:spPr>
          <a:xfrm>
            <a:off x="221568" y="1289235"/>
            <a:ext cx="4508464" cy="2800767"/>
          </a:xfrm>
          <a:prstGeom prst="rect">
            <a:avLst/>
          </a:prstGeom>
        </p:spPr>
        <p:txBody>
          <a:bodyPr wrap="square">
            <a:spAutoFit/>
          </a:bodyPr>
          <a:lstStyle/>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点云类</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PointXYZRGBA</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cloud(</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PointXYZRGBA</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从</a:t>
            </a:r>
            <a:r>
              <a:rPr lang="en-US" altLang="zh-CN" sz="800" dirty="0" err="1">
                <a:solidFill>
                  <a:srgbClr val="008000"/>
                </a:solidFill>
                <a:highlight>
                  <a:srgbClr val="FFFFFF"/>
                </a:highlight>
                <a:latin typeface="新宋体" panose="02010609030101010101" pitchFamily="49" charset="-122"/>
                <a:ea typeface="新宋体" panose="02010609030101010101" pitchFamily="49" charset="-122"/>
              </a:rPr>
              <a:t>pcd</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读入点云数据</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io</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loadPCDFile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A31515"/>
                </a:solidFill>
                <a:highlight>
                  <a:srgbClr val="FFFFFF"/>
                </a:highlight>
                <a:latin typeface="新宋体" panose="02010609030101010101" pitchFamily="49" charset="-122"/>
                <a:ea typeface="新宋体" panose="02010609030101010101" pitchFamily="49" charset="-122"/>
              </a:rPr>
              <a:t>pcl.pcd</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*cloud);</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初始化点云窗口</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::visualization::</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CloudViewer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viewer(</a:t>
            </a:r>
            <a:r>
              <a:rPr lang="en-US" altLang="zh-CN" sz="800" dirty="0">
                <a:solidFill>
                  <a:srgbClr val="A31515"/>
                </a:solidFill>
                <a:highlight>
                  <a:srgbClr val="FFFFFF"/>
                </a:highlight>
                <a:latin typeface="新宋体" panose="02010609030101010101" pitchFamily="49" charset="-122"/>
                <a:ea typeface="新宋体" panose="02010609030101010101" pitchFamily="49" charset="-122"/>
              </a:rPr>
              <a:t>"Cloud Viewer"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显示点云数据</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viewer.showCloud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(cloud);</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设置点云线程启动函数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viewer.runOnVisualizationThreadOnce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viewerOneOff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设置点云线程每帧调用函数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viewer.runOnVisualizationThread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viewerPsycho</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while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viewer.wasStopped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//you can also do cool processing here</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user_data</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1600" dirty="0"/>
          </a:p>
        </p:txBody>
      </p:sp>
      <p:pic>
        <p:nvPicPr>
          <p:cNvPr id="60" name="图片 59">
            <a:extLst>
              <a:ext uri="{FF2B5EF4-FFF2-40B4-BE49-F238E27FC236}">
                <a16:creationId xmlns:a16="http://schemas.microsoft.com/office/drawing/2014/main" id="{AE737D22-37DB-428F-A334-ECFDC5A8A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273" y="1747095"/>
            <a:ext cx="3360556" cy="2511030"/>
          </a:xfrm>
          <a:prstGeom prst="rect">
            <a:avLst/>
          </a:prstGeom>
        </p:spPr>
      </p:pic>
      <p:sp>
        <p:nvSpPr>
          <p:cNvPr id="8" name="文本框 7">
            <a:extLst>
              <a:ext uri="{FF2B5EF4-FFF2-40B4-BE49-F238E27FC236}">
                <a16:creationId xmlns:a16="http://schemas.microsoft.com/office/drawing/2014/main" id="{D316EB96-E1C0-438A-B760-6D349DEF8ABB}"/>
              </a:ext>
            </a:extLst>
          </p:cNvPr>
          <p:cNvSpPr txBox="1"/>
          <p:nvPr/>
        </p:nvSpPr>
        <p:spPr>
          <a:xfrm>
            <a:off x="4501444" y="4345691"/>
            <a:ext cx="800219" cy="276999"/>
          </a:xfrm>
          <a:prstGeom prst="rect">
            <a:avLst/>
          </a:prstGeom>
          <a:noFill/>
        </p:spPr>
        <p:txBody>
          <a:bodyPr wrap="none" rtlCol="0">
            <a:spAutoFit/>
          </a:bodyPr>
          <a:lstStyle/>
          <a:p>
            <a:pPr algn="ctr"/>
            <a:r>
              <a:rPr lang="zh-CN" altLang="en-US" sz="1200" dirty="0">
                <a:solidFill>
                  <a:srgbClr val="203864"/>
                </a:solidFill>
              </a:rPr>
              <a:t>程序结果</a:t>
            </a:r>
          </a:p>
        </p:txBody>
      </p:sp>
    </p:spTree>
    <p:extLst>
      <p:ext uri="{BB962C8B-B14F-4D97-AF65-F5344CB8AC3E}">
        <p14:creationId xmlns:p14="http://schemas.microsoft.com/office/powerpoint/2010/main" val="2286836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04</a:t>
            </a:r>
            <a:endParaRPr lang="zh-CN" altLang="en-US" sz="27900" dirty="0">
              <a:solidFill>
                <a:srgbClr val="96A4B0"/>
              </a:solidFill>
              <a:cs typeface="+mn-ea"/>
              <a:sym typeface="+mn-lt"/>
            </a:endParaRPr>
          </a:p>
        </p:txBody>
      </p:sp>
      <p:sp>
        <p:nvSpPr>
          <p:cNvPr id="3" name="矩形 2"/>
          <p:cNvSpPr/>
          <p:nvPr/>
        </p:nvSpPr>
        <p:spPr>
          <a:xfrm>
            <a:off x="1166732" y="2159198"/>
            <a:ext cx="421505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滤波</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304750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253382" y="1922147"/>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146771" y="1473004"/>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23006" y="23167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277973" y="1007058"/>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p>
          </p:txBody>
        </p:sp>
      </p:grpSp>
      <p:sp>
        <p:nvSpPr>
          <p:cNvPr id="48" name="矩形 47">
            <a:extLst>
              <a:ext uri="{FF2B5EF4-FFF2-40B4-BE49-F238E27FC236}">
                <a16:creationId xmlns:a16="http://schemas.microsoft.com/office/drawing/2014/main" id="{E692428B-653E-4023-B84B-8C9E2565C08B}"/>
              </a:ext>
            </a:extLst>
          </p:cNvPr>
          <p:cNvSpPr/>
          <p:nvPr/>
        </p:nvSpPr>
        <p:spPr>
          <a:xfrm>
            <a:off x="162849" y="2843676"/>
            <a:ext cx="2067145" cy="184383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100" dirty="0">
                <a:solidFill>
                  <a:srgbClr val="002060"/>
                </a:solidFill>
              </a:rPr>
              <a:t>直通滤波器</a:t>
            </a: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体素网格下采样</a:t>
            </a: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统计距离移除离群点</a:t>
            </a: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点云分割、索引</a:t>
            </a:r>
            <a:endParaRPr lang="en-US" altLang="zh-CN" sz="1100" dirty="0">
              <a:solidFill>
                <a:srgbClr val="002060"/>
              </a:solidFill>
            </a:endParaRPr>
          </a:p>
          <a:p>
            <a:pPr>
              <a:lnSpc>
                <a:spcPct val="150000"/>
              </a:lnSpc>
            </a:pP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统计邻居数移除离群点</a:t>
            </a:r>
            <a:endParaRPr lang="en-US" altLang="zh-CN" sz="1100" dirty="0">
              <a:solidFill>
                <a:srgbClr val="002060"/>
              </a:solidFill>
            </a:endParaRPr>
          </a:p>
          <a:p>
            <a:pPr marL="285750" indent="-285750">
              <a:lnSpc>
                <a:spcPct val="150000"/>
              </a:lnSpc>
              <a:buFont typeface="Arial" panose="020B0604020202020204" pitchFamily="34" charset="0"/>
              <a:buChar char="•"/>
            </a:pPr>
            <a:r>
              <a:rPr lang="zh-CN" altLang="en-US" sz="1100" dirty="0">
                <a:solidFill>
                  <a:srgbClr val="002060"/>
                </a:solidFill>
              </a:rPr>
              <a:t>指定条件移除离群点</a:t>
            </a:r>
          </a:p>
        </p:txBody>
      </p:sp>
      <p:sp>
        <p:nvSpPr>
          <p:cNvPr id="31" name="矩形 30">
            <a:extLst>
              <a:ext uri="{FF2B5EF4-FFF2-40B4-BE49-F238E27FC236}">
                <a16:creationId xmlns:a16="http://schemas.microsoft.com/office/drawing/2014/main" id="{E25F23F7-5C45-471F-8C24-62EFC355185E}"/>
              </a:ext>
            </a:extLst>
          </p:cNvPr>
          <p:cNvSpPr/>
          <p:nvPr/>
        </p:nvSpPr>
        <p:spPr>
          <a:xfrm>
            <a:off x="2095775" y="2843676"/>
            <a:ext cx="1794357" cy="1843518"/>
          </a:xfrm>
          <a:prstGeom prst="rect">
            <a:avLst/>
          </a:prstGeom>
        </p:spPr>
        <p:txBody>
          <a:bodyPr wrap="square">
            <a:spAutoFit/>
          </a:bodyPr>
          <a:lstStyle/>
          <a:p>
            <a:pPr>
              <a:lnSpc>
                <a:spcPct val="150000"/>
              </a:lnSpc>
            </a:pPr>
            <a:r>
              <a:rPr lang="en-US" altLang="zh-CN" sz="1100" dirty="0" err="1">
                <a:solidFill>
                  <a:srgbClr val="002060"/>
                </a:solidFill>
              </a:rPr>
              <a:t>PassThrough</a:t>
            </a:r>
            <a:endParaRPr lang="en-US" altLang="zh-CN" sz="1100" dirty="0">
              <a:solidFill>
                <a:srgbClr val="002060"/>
              </a:solidFill>
            </a:endParaRPr>
          </a:p>
          <a:p>
            <a:pPr>
              <a:lnSpc>
                <a:spcPct val="150000"/>
              </a:lnSpc>
            </a:pPr>
            <a:r>
              <a:rPr lang="en-US" altLang="zh-CN" sz="1100" dirty="0" err="1">
                <a:solidFill>
                  <a:srgbClr val="002060"/>
                </a:solidFill>
              </a:rPr>
              <a:t>VoxelGrid</a:t>
            </a:r>
            <a:endParaRPr lang="en-US" altLang="zh-CN" sz="1100" dirty="0">
              <a:solidFill>
                <a:srgbClr val="002060"/>
              </a:solidFill>
            </a:endParaRPr>
          </a:p>
          <a:p>
            <a:pPr>
              <a:lnSpc>
                <a:spcPct val="150000"/>
              </a:lnSpc>
            </a:pPr>
            <a:r>
              <a:rPr lang="en-US" altLang="zh-CN" sz="1100" dirty="0" err="1">
                <a:solidFill>
                  <a:srgbClr val="002060"/>
                </a:solidFill>
              </a:rPr>
              <a:t>StatisticalOutlierRemoval</a:t>
            </a:r>
            <a:endParaRPr lang="en-US" altLang="zh-CN" sz="1100" dirty="0">
              <a:solidFill>
                <a:srgbClr val="002060"/>
              </a:solidFill>
            </a:endParaRPr>
          </a:p>
          <a:p>
            <a:pPr>
              <a:lnSpc>
                <a:spcPct val="150000"/>
              </a:lnSpc>
            </a:pPr>
            <a:r>
              <a:rPr lang="en-US" altLang="zh-CN" sz="1100" dirty="0" err="1">
                <a:solidFill>
                  <a:srgbClr val="002060"/>
                </a:solidFill>
              </a:rPr>
              <a:t>ExtractIndices</a:t>
            </a:r>
            <a:endParaRPr lang="en-US" altLang="zh-CN" sz="1100" dirty="0">
              <a:solidFill>
                <a:srgbClr val="002060"/>
              </a:solidFill>
            </a:endParaRPr>
          </a:p>
          <a:p>
            <a:pPr>
              <a:lnSpc>
                <a:spcPct val="150000"/>
              </a:lnSpc>
            </a:pPr>
            <a:r>
              <a:rPr lang="en-US" altLang="zh-CN" sz="1100" dirty="0" err="1">
                <a:solidFill>
                  <a:srgbClr val="002060"/>
                </a:solidFill>
              </a:rPr>
              <a:t>SACSegmentation</a:t>
            </a:r>
            <a:endParaRPr lang="en-US" altLang="zh-CN" sz="1100" dirty="0">
              <a:solidFill>
                <a:srgbClr val="002060"/>
              </a:solidFill>
            </a:endParaRPr>
          </a:p>
          <a:p>
            <a:pPr>
              <a:lnSpc>
                <a:spcPct val="150000"/>
              </a:lnSpc>
            </a:pPr>
            <a:r>
              <a:rPr lang="en-US" altLang="zh-CN" sz="1100" dirty="0" err="1">
                <a:solidFill>
                  <a:srgbClr val="002060"/>
                </a:solidFill>
              </a:rPr>
              <a:t>RadiusOutlierRemoval</a:t>
            </a:r>
            <a:endParaRPr lang="en-US" altLang="zh-CN" sz="1100" dirty="0">
              <a:solidFill>
                <a:srgbClr val="002060"/>
              </a:solidFill>
            </a:endParaRPr>
          </a:p>
          <a:p>
            <a:pPr>
              <a:lnSpc>
                <a:spcPct val="150000"/>
              </a:lnSpc>
            </a:pPr>
            <a:r>
              <a:rPr lang="en-US" altLang="zh-CN" sz="1100" dirty="0" err="1">
                <a:solidFill>
                  <a:srgbClr val="002060"/>
                </a:solidFill>
              </a:rPr>
              <a:t>ConditionalRemoval</a:t>
            </a:r>
            <a:endParaRPr lang="zh-CN" altLang="en-US" sz="1100" dirty="0">
              <a:solidFill>
                <a:srgbClr val="002060"/>
              </a:solidFill>
            </a:endParaRPr>
          </a:p>
        </p:txBody>
      </p:sp>
      <p:sp>
        <p:nvSpPr>
          <p:cNvPr id="19" name="文本框 18">
            <a:extLst>
              <a:ext uri="{FF2B5EF4-FFF2-40B4-BE49-F238E27FC236}">
                <a16:creationId xmlns:a16="http://schemas.microsoft.com/office/drawing/2014/main" id="{F06423E6-8BC6-48A2-8D5A-B5D6B0D49423}"/>
              </a:ext>
            </a:extLst>
          </p:cNvPr>
          <p:cNvSpPr txBox="1"/>
          <p:nvPr/>
        </p:nvSpPr>
        <p:spPr>
          <a:xfrm>
            <a:off x="476541" y="1017847"/>
            <a:ext cx="3396529" cy="1877437"/>
          </a:xfrm>
          <a:prstGeom prst="rect">
            <a:avLst/>
          </a:prstGeom>
          <a:noFill/>
        </p:spPr>
        <p:txBody>
          <a:bodyPr wrap="square" rtlCol="0">
            <a:spAutoFit/>
          </a:bodyPr>
          <a:lstStyle/>
          <a:p>
            <a:pPr>
              <a:spcBef>
                <a:spcPts val="1200"/>
              </a:spcBef>
            </a:pPr>
            <a:r>
              <a:rPr lang="zh-CN" altLang="en-US" sz="1200" dirty="0">
                <a:solidFill>
                  <a:srgbClr val="203864"/>
                </a:solidFill>
              </a:rPr>
              <a:t>处理数据第一步应该是滤波。因为硬件、程序等各种因素的影响，采集到的数据存在噪声和错误数据，为了下一步特征提取的准确性，需要先对噪声、错误数据进行剔除。</a:t>
            </a:r>
            <a:endParaRPr lang="en-US" altLang="zh-CN" sz="1200" dirty="0">
              <a:solidFill>
                <a:srgbClr val="203864"/>
              </a:solidFill>
            </a:endParaRPr>
          </a:p>
          <a:p>
            <a:pPr>
              <a:spcBef>
                <a:spcPts val="1200"/>
              </a:spcBef>
            </a:pPr>
            <a:r>
              <a:rPr lang="zh-CN" altLang="en-US" sz="1200" dirty="0">
                <a:solidFill>
                  <a:srgbClr val="203864"/>
                </a:solidFill>
              </a:rPr>
              <a:t>右图下面可以看到滤波前后的对比，特别注意画圈部分。右图上面是滤波前后平均</a:t>
            </a:r>
            <a:r>
              <a:rPr lang="en-US" altLang="zh-CN" sz="1200" dirty="0">
                <a:solidFill>
                  <a:srgbClr val="203864"/>
                </a:solidFill>
              </a:rPr>
              <a:t>K</a:t>
            </a:r>
            <a:r>
              <a:rPr lang="zh-CN" altLang="en-US" sz="1200" dirty="0">
                <a:solidFill>
                  <a:srgbClr val="203864"/>
                </a:solidFill>
              </a:rPr>
              <a:t>近邻距离统计图。</a:t>
            </a:r>
            <a:endParaRPr lang="en-US" altLang="zh-CN" sz="1200" dirty="0">
              <a:solidFill>
                <a:srgbClr val="203864"/>
              </a:solidFill>
            </a:endParaRPr>
          </a:p>
          <a:p>
            <a:pPr>
              <a:spcBef>
                <a:spcPts val="1200"/>
              </a:spcBef>
            </a:pPr>
            <a:r>
              <a:rPr lang="en-US" altLang="zh-CN" sz="1200" dirty="0">
                <a:solidFill>
                  <a:srgbClr val="203864"/>
                </a:solidFill>
              </a:rPr>
              <a:t>PCL</a:t>
            </a:r>
            <a:r>
              <a:rPr lang="zh-CN" altLang="en-US" sz="1200" dirty="0">
                <a:solidFill>
                  <a:srgbClr val="203864"/>
                </a:solidFill>
              </a:rPr>
              <a:t>中提供的常见滤波方法和类：</a:t>
            </a:r>
          </a:p>
        </p:txBody>
      </p:sp>
      <p:grpSp>
        <p:nvGrpSpPr>
          <p:cNvPr id="5" name="组合 4">
            <a:extLst>
              <a:ext uri="{FF2B5EF4-FFF2-40B4-BE49-F238E27FC236}">
                <a16:creationId xmlns:a16="http://schemas.microsoft.com/office/drawing/2014/main" id="{6A7C2A56-7616-4278-8585-C841232F29C4}"/>
              </a:ext>
            </a:extLst>
          </p:cNvPr>
          <p:cNvGrpSpPr/>
          <p:nvPr/>
        </p:nvGrpSpPr>
        <p:grpSpPr>
          <a:xfrm>
            <a:off x="3948872" y="1027787"/>
            <a:ext cx="2489377" cy="3128043"/>
            <a:chOff x="7044418" y="1182221"/>
            <a:chExt cx="2489377" cy="3128043"/>
          </a:xfrm>
        </p:grpSpPr>
        <p:pic>
          <p:nvPicPr>
            <p:cNvPr id="2" name="图片 1">
              <a:extLst>
                <a:ext uri="{FF2B5EF4-FFF2-40B4-BE49-F238E27FC236}">
                  <a16:creationId xmlns:a16="http://schemas.microsoft.com/office/drawing/2014/main" id="{20C0FF0B-E551-4562-BD1C-CD1D8375822D}"/>
                </a:ext>
              </a:extLst>
            </p:cNvPr>
            <p:cNvPicPr>
              <a:picLocks noChangeAspect="1"/>
            </p:cNvPicPr>
            <p:nvPr/>
          </p:nvPicPr>
          <p:blipFill>
            <a:blip r:embed="rId2"/>
            <a:stretch>
              <a:fillRect/>
            </a:stretch>
          </p:blipFill>
          <p:spPr>
            <a:xfrm>
              <a:off x="7044418" y="2863417"/>
              <a:ext cx="1244689" cy="1418033"/>
            </a:xfrm>
            <a:prstGeom prst="rect">
              <a:avLst/>
            </a:prstGeom>
          </p:spPr>
        </p:pic>
        <p:pic>
          <p:nvPicPr>
            <p:cNvPr id="3" name="图片 2">
              <a:extLst>
                <a:ext uri="{FF2B5EF4-FFF2-40B4-BE49-F238E27FC236}">
                  <a16:creationId xmlns:a16="http://schemas.microsoft.com/office/drawing/2014/main" id="{D6BA3B8F-676D-4748-9312-0253CAD2925F}"/>
                </a:ext>
              </a:extLst>
            </p:cNvPr>
            <p:cNvPicPr>
              <a:picLocks noChangeAspect="1"/>
            </p:cNvPicPr>
            <p:nvPr/>
          </p:nvPicPr>
          <p:blipFill>
            <a:blip r:embed="rId3"/>
            <a:stretch>
              <a:fillRect/>
            </a:stretch>
          </p:blipFill>
          <p:spPr>
            <a:xfrm>
              <a:off x="8289107" y="2862806"/>
              <a:ext cx="1244688" cy="1447458"/>
            </a:xfrm>
            <a:prstGeom prst="rect">
              <a:avLst/>
            </a:prstGeom>
          </p:spPr>
        </p:pic>
        <p:pic>
          <p:nvPicPr>
            <p:cNvPr id="4" name="图片 3">
              <a:extLst>
                <a:ext uri="{FF2B5EF4-FFF2-40B4-BE49-F238E27FC236}">
                  <a16:creationId xmlns:a16="http://schemas.microsoft.com/office/drawing/2014/main" id="{2A121458-4C3A-4E7F-A170-AAFB72978A27}"/>
                </a:ext>
              </a:extLst>
            </p:cNvPr>
            <p:cNvPicPr>
              <a:picLocks noChangeAspect="1"/>
            </p:cNvPicPr>
            <p:nvPr/>
          </p:nvPicPr>
          <p:blipFill>
            <a:blip r:embed="rId4"/>
            <a:stretch>
              <a:fillRect/>
            </a:stretch>
          </p:blipFill>
          <p:spPr>
            <a:xfrm>
              <a:off x="7064368" y="1182221"/>
              <a:ext cx="2469427" cy="1681196"/>
            </a:xfrm>
            <a:prstGeom prst="rect">
              <a:avLst/>
            </a:prstGeom>
          </p:spPr>
        </p:pic>
      </p:grpSp>
      <p:sp>
        <p:nvSpPr>
          <p:cNvPr id="24" name="文本框 23">
            <a:extLst>
              <a:ext uri="{FF2B5EF4-FFF2-40B4-BE49-F238E27FC236}">
                <a16:creationId xmlns:a16="http://schemas.microsoft.com/office/drawing/2014/main" id="{98E9B682-0713-44C1-A711-04B87F073B1A}"/>
              </a:ext>
            </a:extLst>
          </p:cNvPr>
          <p:cNvSpPr txBox="1"/>
          <p:nvPr/>
        </p:nvSpPr>
        <p:spPr>
          <a:xfrm>
            <a:off x="4631103" y="4254169"/>
            <a:ext cx="1144865" cy="276999"/>
          </a:xfrm>
          <a:prstGeom prst="rect">
            <a:avLst/>
          </a:prstGeom>
          <a:noFill/>
        </p:spPr>
        <p:txBody>
          <a:bodyPr wrap="none" rtlCol="0">
            <a:spAutoFit/>
          </a:bodyPr>
          <a:lstStyle/>
          <a:p>
            <a:pPr algn="ctr"/>
            <a:r>
              <a:rPr lang="zh-CN" altLang="en-US" sz="1200" dirty="0">
                <a:solidFill>
                  <a:srgbClr val="203864"/>
                </a:solidFill>
              </a:rPr>
              <a:t>滤波前后对比</a:t>
            </a:r>
          </a:p>
        </p:txBody>
      </p:sp>
    </p:spTree>
    <p:extLst>
      <p:ext uri="{BB962C8B-B14F-4D97-AF65-F5344CB8AC3E}">
        <p14:creationId xmlns:p14="http://schemas.microsoft.com/office/powerpoint/2010/main" val="13238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等腰三角形 55"/>
          <p:cNvSpPr/>
          <p:nvPr/>
        </p:nvSpPr>
        <p:spPr>
          <a:xfrm rot="5400000" flipV="1">
            <a:off x="5532526" y="1595741"/>
            <a:ext cx="2164670" cy="486280"/>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18139" y="4461338"/>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173911" y="398260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206184" y="2801486"/>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345800" y="1928313"/>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34332" y="2366993"/>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5611248" y="268825"/>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6193617" y="314126"/>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5936326" y="1321582"/>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矩形 37">
            <a:extLst>
              <a:ext uri="{FF2B5EF4-FFF2-40B4-BE49-F238E27FC236}">
                <a16:creationId xmlns:a16="http://schemas.microsoft.com/office/drawing/2014/main" id="{533944B1-61CD-4EB9-98F9-204673EC73E7}"/>
              </a:ext>
            </a:extLst>
          </p:cNvPr>
          <p:cNvSpPr/>
          <p:nvPr/>
        </p:nvSpPr>
        <p:spPr>
          <a:xfrm>
            <a:off x="900962" y="3426911"/>
            <a:ext cx="2829202" cy="646331"/>
          </a:xfrm>
          <a:prstGeom prst="rect">
            <a:avLst/>
          </a:prstGeom>
        </p:spPr>
        <p:txBody>
          <a:bodyPr wrap="square">
            <a:spAutoFit/>
          </a:bodyPr>
          <a:lstStyle/>
          <a:p>
            <a:r>
              <a:rPr lang="zh-CN" altLang="en-US" sz="1200" dirty="0">
                <a:solidFill>
                  <a:srgbClr val="002060"/>
                </a:solidFill>
              </a:rPr>
              <a:t>坐标轴表示为红色（</a:t>
            </a:r>
            <a:r>
              <a:rPr lang="en-US" altLang="zh-CN" sz="1200" dirty="0">
                <a:solidFill>
                  <a:srgbClr val="002060"/>
                </a:solidFill>
              </a:rPr>
              <a:t>x</a:t>
            </a:r>
            <a:r>
              <a:rPr lang="zh-CN" altLang="en-US" sz="1200" dirty="0">
                <a:solidFill>
                  <a:srgbClr val="002060"/>
                </a:solidFill>
              </a:rPr>
              <a:t>），绿色（</a:t>
            </a:r>
            <a:r>
              <a:rPr lang="en-US" altLang="zh-CN" sz="1200" dirty="0">
                <a:solidFill>
                  <a:srgbClr val="002060"/>
                </a:solidFill>
              </a:rPr>
              <a:t>y</a:t>
            </a:r>
            <a:r>
              <a:rPr lang="zh-CN" altLang="en-US" sz="1200" dirty="0">
                <a:solidFill>
                  <a:srgbClr val="002060"/>
                </a:solidFill>
              </a:rPr>
              <a:t>）和蓝色（</a:t>
            </a:r>
            <a:r>
              <a:rPr lang="en-US" altLang="zh-CN" sz="1200" dirty="0">
                <a:solidFill>
                  <a:srgbClr val="002060"/>
                </a:solidFill>
              </a:rPr>
              <a:t>z</a:t>
            </a:r>
            <a:r>
              <a:rPr lang="zh-CN" altLang="en-US" sz="1200" dirty="0">
                <a:solidFill>
                  <a:srgbClr val="002060"/>
                </a:solidFill>
              </a:rPr>
              <a:t>）。 五个点用绿色表示，过滤后剩余的点，红色表示过滤器删除的点。</a:t>
            </a:r>
          </a:p>
        </p:txBody>
      </p:sp>
      <p:pic>
        <p:nvPicPr>
          <p:cNvPr id="5" name="图片 4">
            <a:extLst>
              <a:ext uri="{FF2B5EF4-FFF2-40B4-BE49-F238E27FC236}">
                <a16:creationId xmlns:a16="http://schemas.microsoft.com/office/drawing/2014/main" id="{26E43029-0291-4E5D-ACF8-778C66CB80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0226" y="2945915"/>
            <a:ext cx="1522794" cy="1511785"/>
          </a:xfrm>
          <a:prstGeom prst="rect">
            <a:avLst/>
          </a:prstGeom>
        </p:spPr>
      </p:pic>
      <p:sp>
        <p:nvSpPr>
          <p:cNvPr id="7" name="矩形 6">
            <a:extLst>
              <a:ext uri="{FF2B5EF4-FFF2-40B4-BE49-F238E27FC236}">
                <a16:creationId xmlns:a16="http://schemas.microsoft.com/office/drawing/2014/main" id="{F7BBFA5B-64B7-4222-AF43-61EB0D6BAE79}"/>
              </a:ext>
            </a:extLst>
          </p:cNvPr>
          <p:cNvSpPr/>
          <p:nvPr/>
        </p:nvSpPr>
        <p:spPr>
          <a:xfrm>
            <a:off x="1069941" y="1942741"/>
            <a:ext cx="4057250" cy="923330"/>
          </a:xfrm>
          <a:prstGeom prst="rect">
            <a:avLst/>
          </a:prstGeom>
        </p:spPr>
        <p:txBody>
          <a:bodyPr wrap="square">
            <a:spAutoFit/>
          </a:bodyPr>
          <a:lstStyle/>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PassThrough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pass;</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pass.setInputCloud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pass.setFilterFieldName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过滤字段设置为</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z</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坐标</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pass.setFilterLimits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 1.0);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接收的间隔值设置为（</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0.0, 1.0</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pass.setFilterLimitsNegative</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(true);//</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接收范围反转</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pass.filter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过滤点云</a:t>
            </a:r>
            <a:endParaRPr lang="zh-CN" altLang="en-US" dirty="0"/>
          </a:p>
        </p:txBody>
      </p:sp>
      <p:grpSp>
        <p:nvGrpSpPr>
          <p:cNvPr id="18" name="组合 17">
            <a:extLst>
              <a:ext uri="{FF2B5EF4-FFF2-40B4-BE49-F238E27FC236}">
                <a16:creationId xmlns:a16="http://schemas.microsoft.com/office/drawing/2014/main" id="{C62CBEEA-3B6B-42BA-9DF2-B5064523382E}"/>
              </a:ext>
            </a:extLst>
          </p:cNvPr>
          <p:cNvGrpSpPr/>
          <p:nvPr/>
        </p:nvGrpSpPr>
        <p:grpSpPr>
          <a:xfrm>
            <a:off x="221568" y="224058"/>
            <a:ext cx="3093133" cy="665273"/>
            <a:chOff x="1204060" y="627122"/>
            <a:chExt cx="5498902" cy="1182708"/>
          </a:xfrm>
        </p:grpSpPr>
        <p:sp>
          <p:nvSpPr>
            <p:cNvPr id="19" name="矩形 18">
              <a:extLst>
                <a:ext uri="{FF2B5EF4-FFF2-40B4-BE49-F238E27FC236}">
                  <a16:creationId xmlns:a16="http://schemas.microsoft.com/office/drawing/2014/main" id="{B476855C-D45D-4DF9-AF42-58748C9DEDBD}"/>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0" name="文本框 19">
              <a:extLst>
                <a:ext uri="{FF2B5EF4-FFF2-40B4-BE49-F238E27FC236}">
                  <a16:creationId xmlns:a16="http://schemas.microsoft.com/office/drawing/2014/main" id="{DA6BC9C3-6D08-4341-B998-1518BDFA51BC}"/>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21" name="文本框 20">
              <a:extLst>
                <a:ext uri="{FF2B5EF4-FFF2-40B4-BE49-F238E27FC236}">
                  <a16:creationId xmlns:a16="http://schemas.microsoft.com/office/drawing/2014/main" id="{1E2A7447-F709-4B2B-A2AE-2ED50DF2C97E}"/>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直通滤波器</a:t>
              </a:r>
              <a:endParaRPr lang="zh-CN" altLang="en-US" b="1" dirty="0">
                <a:solidFill>
                  <a:schemeClr val="accent1">
                    <a:lumMod val="50000"/>
                  </a:schemeClr>
                </a:solidFill>
                <a:cs typeface="+mn-ea"/>
                <a:sym typeface="+mn-lt"/>
              </a:endParaRPr>
            </a:p>
          </p:txBody>
        </p:sp>
      </p:grpSp>
      <p:sp>
        <p:nvSpPr>
          <p:cNvPr id="22" name="矩形 21">
            <a:extLst>
              <a:ext uri="{FF2B5EF4-FFF2-40B4-BE49-F238E27FC236}">
                <a16:creationId xmlns:a16="http://schemas.microsoft.com/office/drawing/2014/main" id="{634DF703-ADBE-4567-B927-D5E2D39A4FFB}"/>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4"/>
              </a:rPr>
              <a:t>https://github.com/HadenSun/PCLTest</a:t>
            </a:r>
            <a:endParaRPr lang="en-US" altLang="zh-CN" sz="800" dirty="0"/>
          </a:p>
        </p:txBody>
      </p:sp>
      <p:sp>
        <p:nvSpPr>
          <p:cNvPr id="23" name="矩形 22">
            <a:extLst>
              <a:ext uri="{FF2B5EF4-FFF2-40B4-BE49-F238E27FC236}">
                <a16:creationId xmlns:a16="http://schemas.microsoft.com/office/drawing/2014/main" id="{9D29FB7E-51C3-4F3F-9EFD-0E7B2F8FE300}"/>
              </a:ext>
            </a:extLst>
          </p:cNvPr>
          <p:cNvSpPr/>
          <p:nvPr/>
        </p:nvSpPr>
        <p:spPr>
          <a:xfrm>
            <a:off x="900962" y="988067"/>
            <a:ext cx="4528288" cy="800219"/>
          </a:xfrm>
          <a:prstGeom prst="rect">
            <a:avLst/>
          </a:prstGeom>
        </p:spPr>
        <p:txBody>
          <a:bodyPr wrap="square">
            <a:spAutoFit/>
          </a:bodyPr>
          <a:lstStyle/>
          <a:p>
            <a:pPr>
              <a:spcBef>
                <a:spcPts val="1200"/>
              </a:spcBef>
            </a:pPr>
            <a:r>
              <a:rPr lang="zh-CN" altLang="en-US" sz="1200" dirty="0">
                <a:solidFill>
                  <a:srgbClr val="002060"/>
                </a:solidFill>
              </a:rPr>
              <a:t>直通滤波器，沿指定维度执行简单过滤，即切断给定用户范围内或外的值。</a:t>
            </a:r>
            <a:endParaRPr lang="en-US" altLang="zh-CN" sz="1200" dirty="0">
              <a:solidFill>
                <a:srgbClr val="002060"/>
              </a:solidFill>
            </a:endParaRPr>
          </a:p>
          <a:p>
            <a:pPr>
              <a:spcBef>
                <a:spcPts val="1200"/>
              </a:spcBef>
            </a:pPr>
            <a:r>
              <a:rPr lang="zh-CN" altLang="en-US" sz="1200" dirty="0">
                <a:solidFill>
                  <a:srgbClr val="002060"/>
                </a:solidFill>
              </a:rPr>
              <a:t>核心代码如下：</a:t>
            </a:r>
          </a:p>
        </p:txBody>
      </p:sp>
    </p:spTree>
    <p:extLst>
      <p:ext uri="{BB962C8B-B14F-4D97-AF65-F5344CB8AC3E}">
        <p14:creationId xmlns:p14="http://schemas.microsoft.com/office/powerpoint/2010/main" val="5033896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 name="矩形 2">
            <a:extLst>
              <a:ext uri="{FF2B5EF4-FFF2-40B4-BE49-F238E27FC236}">
                <a16:creationId xmlns:a16="http://schemas.microsoft.com/office/drawing/2014/main" id="{3E417A7D-9EA8-4A80-A83A-0F2BDFC1E20C}"/>
              </a:ext>
            </a:extLst>
          </p:cNvPr>
          <p:cNvSpPr/>
          <p:nvPr/>
        </p:nvSpPr>
        <p:spPr>
          <a:xfrm>
            <a:off x="1373758" y="1566154"/>
            <a:ext cx="4110484" cy="646331"/>
          </a:xfrm>
          <a:prstGeom prst="rect">
            <a:avLst/>
          </a:prstGeom>
        </p:spPr>
        <p:txBody>
          <a:bodyPr wrap="square">
            <a:spAutoFit/>
          </a:bodyPr>
          <a:lstStyle/>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VoxelGrid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PCLPointCloud2</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sor.setLeafSize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(0.01f, 0.01f, 0.01f);</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设置过滤器叶大小</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1cm </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1cm</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1cm</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下采样</a:t>
            </a:r>
            <a:endParaRPr lang="zh-CN" altLang="en-US" dirty="0"/>
          </a:p>
        </p:txBody>
      </p:sp>
      <p:pic>
        <p:nvPicPr>
          <p:cNvPr id="5" name="图片 4">
            <a:extLst>
              <a:ext uri="{FF2B5EF4-FFF2-40B4-BE49-F238E27FC236}">
                <a16:creationId xmlns:a16="http://schemas.microsoft.com/office/drawing/2014/main" id="{169FF2CA-0D31-4886-AE90-6287D144C2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0456" y="2412388"/>
            <a:ext cx="3788489" cy="2128053"/>
          </a:xfrm>
          <a:prstGeom prst="rect">
            <a:avLst/>
          </a:prstGeom>
        </p:spPr>
      </p:pic>
      <p:sp>
        <p:nvSpPr>
          <p:cNvPr id="20" name="矩形 19">
            <a:extLst>
              <a:ext uri="{FF2B5EF4-FFF2-40B4-BE49-F238E27FC236}">
                <a16:creationId xmlns:a16="http://schemas.microsoft.com/office/drawing/2014/main" id="{79A91373-F4AD-4B46-AAEB-8F8CC787D76E}"/>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3"/>
              </a:rPr>
              <a:t>https://github.com/HadenSun/PCLTest</a:t>
            </a:r>
            <a:endParaRPr lang="en-US" altLang="zh-CN" sz="800" dirty="0"/>
          </a:p>
        </p:txBody>
      </p:sp>
      <p:grpSp>
        <p:nvGrpSpPr>
          <p:cNvPr id="21" name="组合 20">
            <a:extLst>
              <a:ext uri="{FF2B5EF4-FFF2-40B4-BE49-F238E27FC236}">
                <a16:creationId xmlns:a16="http://schemas.microsoft.com/office/drawing/2014/main" id="{5596BD95-3318-415B-BB44-629D1A3F0FA4}"/>
              </a:ext>
            </a:extLst>
          </p:cNvPr>
          <p:cNvGrpSpPr/>
          <p:nvPr/>
        </p:nvGrpSpPr>
        <p:grpSpPr>
          <a:xfrm>
            <a:off x="221568" y="224058"/>
            <a:ext cx="3093133" cy="665273"/>
            <a:chOff x="1204060" y="627122"/>
            <a:chExt cx="5498902" cy="1182708"/>
          </a:xfrm>
        </p:grpSpPr>
        <p:sp>
          <p:nvSpPr>
            <p:cNvPr id="22" name="矩形 21">
              <a:extLst>
                <a:ext uri="{FF2B5EF4-FFF2-40B4-BE49-F238E27FC236}">
                  <a16:creationId xmlns:a16="http://schemas.microsoft.com/office/drawing/2014/main" id="{98E9A18D-8ADA-4115-9E78-D13E0376D279}"/>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3" name="文本框 22">
              <a:extLst>
                <a:ext uri="{FF2B5EF4-FFF2-40B4-BE49-F238E27FC236}">
                  <a16:creationId xmlns:a16="http://schemas.microsoft.com/office/drawing/2014/main" id="{CC3EFE23-BD6C-4E70-92E0-0E58E6716619}"/>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24" name="文本框 23">
              <a:extLst>
                <a:ext uri="{FF2B5EF4-FFF2-40B4-BE49-F238E27FC236}">
                  <a16:creationId xmlns:a16="http://schemas.microsoft.com/office/drawing/2014/main" id="{4637CEB7-9F02-45ED-BB01-B380D048CDEB}"/>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体素下采样</a:t>
              </a:r>
              <a:endParaRPr lang="zh-CN" altLang="en-US" b="1" dirty="0">
                <a:solidFill>
                  <a:schemeClr val="accent1">
                    <a:lumMod val="50000"/>
                  </a:schemeClr>
                </a:solidFill>
                <a:cs typeface="+mn-ea"/>
                <a:sym typeface="+mn-lt"/>
              </a:endParaRPr>
            </a:p>
          </p:txBody>
        </p:sp>
      </p:grpSp>
      <p:sp>
        <p:nvSpPr>
          <p:cNvPr id="25" name="矩形 24">
            <a:extLst>
              <a:ext uri="{FF2B5EF4-FFF2-40B4-BE49-F238E27FC236}">
                <a16:creationId xmlns:a16="http://schemas.microsoft.com/office/drawing/2014/main" id="{F4DF5473-4733-4C1D-B7EB-814A66EF416E}"/>
              </a:ext>
            </a:extLst>
          </p:cNvPr>
          <p:cNvSpPr/>
          <p:nvPr/>
        </p:nvSpPr>
        <p:spPr>
          <a:xfrm>
            <a:off x="550021" y="856946"/>
            <a:ext cx="5425329" cy="800219"/>
          </a:xfrm>
          <a:prstGeom prst="rect">
            <a:avLst/>
          </a:prstGeom>
        </p:spPr>
        <p:txBody>
          <a:bodyPr wrap="square">
            <a:spAutoFit/>
          </a:bodyPr>
          <a:lstStyle/>
          <a:p>
            <a:pPr>
              <a:spcBef>
                <a:spcPts val="1200"/>
              </a:spcBef>
            </a:pPr>
            <a:r>
              <a:rPr lang="zh-CN" altLang="en-US" sz="1200" dirty="0">
                <a:solidFill>
                  <a:srgbClr val="002060"/>
                </a:solidFill>
              </a:rPr>
              <a:t>体素下采样。在输入点云数据上创建</a:t>
            </a:r>
            <a:r>
              <a:rPr lang="en-US" altLang="zh-CN" sz="1200" dirty="0">
                <a:solidFill>
                  <a:srgbClr val="002060"/>
                </a:solidFill>
              </a:rPr>
              <a:t>3D</a:t>
            </a:r>
            <a:r>
              <a:rPr lang="zh-CN" altLang="en-US" sz="1200" dirty="0">
                <a:solidFill>
                  <a:srgbClr val="002060"/>
                </a:solidFill>
              </a:rPr>
              <a:t>体素网络，所有框里的点由框的质心近似（即下采样）。</a:t>
            </a:r>
            <a:endParaRPr lang="en-US" altLang="zh-CN" sz="1200" dirty="0">
              <a:solidFill>
                <a:srgbClr val="002060"/>
              </a:solidFill>
            </a:endParaRPr>
          </a:p>
          <a:p>
            <a:pPr>
              <a:spcBef>
                <a:spcPts val="1200"/>
              </a:spcBef>
            </a:pPr>
            <a:r>
              <a:rPr lang="zh-CN" altLang="en-US" sz="1200" dirty="0">
                <a:solidFill>
                  <a:srgbClr val="002060"/>
                </a:solidFill>
              </a:rPr>
              <a:t>代码如下：</a:t>
            </a:r>
            <a:endParaRPr lang="en-US" altLang="zh-CN" sz="1200" dirty="0">
              <a:solidFill>
                <a:srgbClr val="002060"/>
              </a:solidFill>
            </a:endParaRPr>
          </a:p>
        </p:txBody>
      </p:sp>
      <p:sp>
        <p:nvSpPr>
          <p:cNvPr id="26" name="文本框 25">
            <a:extLst>
              <a:ext uri="{FF2B5EF4-FFF2-40B4-BE49-F238E27FC236}">
                <a16:creationId xmlns:a16="http://schemas.microsoft.com/office/drawing/2014/main" id="{C49D6DAE-78C0-40AE-B0ED-0BA4421D41E7}"/>
              </a:ext>
            </a:extLst>
          </p:cNvPr>
          <p:cNvSpPr txBox="1"/>
          <p:nvPr/>
        </p:nvSpPr>
        <p:spPr>
          <a:xfrm>
            <a:off x="2511437" y="4556947"/>
            <a:ext cx="1606530" cy="276999"/>
          </a:xfrm>
          <a:prstGeom prst="rect">
            <a:avLst/>
          </a:prstGeom>
          <a:noFill/>
        </p:spPr>
        <p:txBody>
          <a:bodyPr wrap="none" rtlCol="0">
            <a:spAutoFit/>
          </a:bodyPr>
          <a:lstStyle/>
          <a:p>
            <a:pPr algn="ctr"/>
            <a:r>
              <a:rPr lang="zh-CN" altLang="en-US" sz="1200" dirty="0">
                <a:solidFill>
                  <a:srgbClr val="203864"/>
                </a:solidFill>
              </a:rPr>
              <a:t>体素下采样结果对比</a:t>
            </a:r>
          </a:p>
        </p:txBody>
      </p:sp>
    </p:spTree>
    <p:extLst>
      <p:ext uri="{BB962C8B-B14F-4D97-AF65-F5344CB8AC3E}">
        <p14:creationId xmlns:p14="http://schemas.microsoft.com/office/powerpoint/2010/main" val="17065396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685488" y="2188736"/>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16223" y="247549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454695" y="1987062"/>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矩形 62">
            <a:extLst>
              <a:ext uri="{FF2B5EF4-FFF2-40B4-BE49-F238E27FC236}">
                <a16:creationId xmlns:a16="http://schemas.microsoft.com/office/drawing/2014/main" id="{11EAA242-A40C-4ED5-AEB4-5AC3DED4375D}"/>
              </a:ext>
            </a:extLst>
          </p:cNvPr>
          <p:cNvSpPr/>
          <p:nvPr/>
        </p:nvSpPr>
        <p:spPr>
          <a:xfrm>
            <a:off x="315563" y="822838"/>
            <a:ext cx="6226871" cy="830997"/>
          </a:xfrm>
          <a:prstGeom prst="rect">
            <a:avLst/>
          </a:prstGeom>
        </p:spPr>
        <p:txBody>
          <a:bodyPr wrap="square">
            <a:spAutoFit/>
          </a:bodyPr>
          <a:lstStyle/>
          <a:p>
            <a:r>
              <a:rPr lang="zh-CN" altLang="en-US" sz="1200" dirty="0">
                <a:solidFill>
                  <a:srgbClr val="002060"/>
                </a:solidFill>
              </a:rPr>
              <a:t>该算法迭代整个输入两次：在第一次迭代期间，它将计算每个点与其最近的</a:t>
            </a:r>
            <a:r>
              <a:rPr lang="en-US" altLang="zh-CN" sz="1200" dirty="0">
                <a:solidFill>
                  <a:srgbClr val="002060"/>
                </a:solidFill>
              </a:rPr>
              <a:t>k</a:t>
            </a:r>
            <a:r>
              <a:rPr lang="zh-CN" altLang="en-US" sz="1200" dirty="0">
                <a:solidFill>
                  <a:srgbClr val="002060"/>
                </a:solidFill>
              </a:rPr>
              <a:t>个邻居之间的平均距离。接下来，计算所有这些距离的平均值和标准偏差，以便确定距离阈值。距离阈值将等于：</a:t>
            </a:r>
            <a:r>
              <a:rPr lang="en-US" altLang="zh-CN" sz="1200" dirty="0">
                <a:solidFill>
                  <a:srgbClr val="002060"/>
                </a:solidFill>
              </a:rPr>
              <a:t>mean + </a:t>
            </a:r>
            <a:r>
              <a:rPr lang="en-US" altLang="zh-CN" sz="1200" dirty="0" err="1">
                <a:solidFill>
                  <a:srgbClr val="002060"/>
                </a:solidFill>
              </a:rPr>
              <a:t>stddev_mult</a:t>
            </a:r>
            <a:r>
              <a:rPr lang="en-US" altLang="zh-CN" sz="1200" dirty="0">
                <a:solidFill>
                  <a:srgbClr val="002060"/>
                </a:solidFill>
              </a:rPr>
              <a:t> * </a:t>
            </a:r>
            <a:r>
              <a:rPr lang="en-US" altLang="zh-CN" sz="1200" dirty="0" err="1">
                <a:solidFill>
                  <a:srgbClr val="002060"/>
                </a:solidFill>
              </a:rPr>
              <a:t>stddev</a:t>
            </a:r>
            <a:r>
              <a:rPr lang="zh-CN" altLang="en-US" sz="1200" dirty="0">
                <a:solidFill>
                  <a:srgbClr val="002060"/>
                </a:solidFill>
              </a:rPr>
              <a:t>。 在下一次迭代期间，如果它们的平均相邻距离分别低于或高于该阈值，则点将被分类为内部或异常值。</a:t>
            </a:r>
          </a:p>
        </p:txBody>
      </p:sp>
      <p:sp>
        <p:nvSpPr>
          <p:cNvPr id="3" name="矩形 2">
            <a:extLst>
              <a:ext uri="{FF2B5EF4-FFF2-40B4-BE49-F238E27FC236}">
                <a16:creationId xmlns:a16="http://schemas.microsoft.com/office/drawing/2014/main" id="{7ADE9F7D-F155-439C-8FA0-DCF0AB19B579}"/>
              </a:ext>
            </a:extLst>
          </p:cNvPr>
          <p:cNvSpPr/>
          <p:nvPr/>
        </p:nvSpPr>
        <p:spPr>
          <a:xfrm>
            <a:off x="1499425" y="1640248"/>
            <a:ext cx="3859150" cy="784830"/>
          </a:xfrm>
          <a:prstGeom prst="rect">
            <a:avLst/>
          </a:prstGeom>
        </p:spPr>
        <p:txBody>
          <a:bodyPr wrap="square">
            <a:spAutoFit/>
          </a:bodyPr>
          <a:lstStyle/>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StatisticalOutlierRemoval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sor.setMeanK</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(50);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设置与</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50</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个邻居计算平均距离</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sor.setStddevMulThresh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(1.0);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设置标准差放大系数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sor.filter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滤波</a:t>
            </a:r>
            <a:endParaRPr lang="zh-CN" altLang="en-US" dirty="0"/>
          </a:p>
        </p:txBody>
      </p:sp>
      <p:pic>
        <p:nvPicPr>
          <p:cNvPr id="4" name="图片 3">
            <a:extLst>
              <a:ext uri="{FF2B5EF4-FFF2-40B4-BE49-F238E27FC236}">
                <a16:creationId xmlns:a16="http://schemas.microsoft.com/office/drawing/2014/main" id="{B28393D5-A40E-4BCE-9CF0-BC691D329796}"/>
              </a:ext>
            </a:extLst>
          </p:cNvPr>
          <p:cNvPicPr>
            <a:picLocks noChangeAspect="1"/>
          </p:cNvPicPr>
          <p:nvPr/>
        </p:nvPicPr>
        <p:blipFill>
          <a:blip r:embed="rId2"/>
          <a:stretch>
            <a:fillRect/>
          </a:stretch>
        </p:blipFill>
        <p:spPr>
          <a:xfrm>
            <a:off x="1355855" y="2494172"/>
            <a:ext cx="4146289" cy="2332287"/>
          </a:xfrm>
          <a:prstGeom prst="rect">
            <a:avLst/>
          </a:prstGeom>
        </p:spPr>
      </p:pic>
      <p:grpSp>
        <p:nvGrpSpPr>
          <p:cNvPr id="20" name="组合 19">
            <a:extLst>
              <a:ext uri="{FF2B5EF4-FFF2-40B4-BE49-F238E27FC236}">
                <a16:creationId xmlns:a16="http://schemas.microsoft.com/office/drawing/2014/main" id="{0C794DA6-86EA-41F1-94CE-B5F5A4BDEDF7}"/>
              </a:ext>
            </a:extLst>
          </p:cNvPr>
          <p:cNvGrpSpPr/>
          <p:nvPr/>
        </p:nvGrpSpPr>
        <p:grpSpPr>
          <a:xfrm>
            <a:off x="221568" y="224058"/>
            <a:ext cx="3677331" cy="665273"/>
            <a:chOff x="1204060" y="627122"/>
            <a:chExt cx="6537476" cy="1182709"/>
          </a:xfrm>
        </p:grpSpPr>
        <p:sp>
          <p:nvSpPr>
            <p:cNvPr id="21" name="矩形 20">
              <a:extLst>
                <a:ext uri="{FF2B5EF4-FFF2-40B4-BE49-F238E27FC236}">
                  <a16:creationId xmlns:a16="http://schemas.microsoft.com/office/drawing/2014/main" id="{E07BA141-57DE-4E3D-93CA-6666448F0948}"/>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2" name="文本框 21">
              <a:extLst>
                <a:ext uri="{FF2B5EF4-FFF2-40B4-BE49-F238E27FC236}">
                  <a16:creationId xmlns:a16="http://schemas.microsoft.com/office/drawing/2014/main" id="{B39C0185-EC96-4D91-8E63-048A86B8D4AD}"/>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23" name="文本框 22">
              <a:extLst>
                <a:ext uri="{FF2B5EF4-FFF2-40B4-BE49-F238E27FC236}">
                  <a16:creationId xmlns:a16="http://schemas.microsoft.com/office/drawing/2014/main" id="{B8F08E40-EC0E-49E2-9D94-8AA93D7262A9}"/>
                </a:ext>
              </a:extLst>
            </p:cNvPr>
            <p:cNvSpPr txBox="1"/>
            <p:nvPr/>
          </p:nvSpPr>
          <p:spPr>
            <a:xfrm>
              <a:off x="2294197" y="660797"/>
              <a:ext cx="5447339"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统计距离移除离群点</a:t>
              </a:r>
              <a:endParaRPr lang="zh-CN" altLang="en-US" b="1" dirty="0">
                <a:solidFill>
                  <a:schemeClr val="accent1">
                    <a:lumMod val="50000"/>
                  </a:schemeClr>
                </a:solidFill>
                <a:cs typeface="+mn-ea"/>
                <a:sym typeface="+mn-lt"/>
              </a:endParaRPr>
            </a:p>
          </p:txBody>
        </p:sp>
      </p:grpSp>
      <p:sp>
        <p:nvSpPr>
          <p:cNvPr id="24" name="矩形 23">
            <a:extLst>
              <a:ext uri="{FF2B5EF4-FFF2-40B4-BE49-F238E27FC236}">
                <a16:creationId xmlns:a16="http://schemas.microsoft.com/office/drawing/2014/main" id="{EAE96B17-75B2-4040-860C-0447BE0C3293}"/>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14957291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点云分割、索引</a:t>
              </a:r>
            </a:p>
          </p:txBody>
        </p:sp>
      </p:grpSp>
      <p:sp>
        <p:nvSpPr>
          <p:cNvPr id="22" name="矩形 21">
            <a:extLst>
              <a:ext uri="{FF2B5EF4-FFF2-40B4-BE49-F238E27FC236}">
                <a16:creationId xmlns:a16="http://schemas.microsoft.com/office/drawing/2014/main" id="{AC93C8DC-FCDA-4B27-8CCB-E5D5E2D39D79}"/>
              </a:ext>
            </a:extLst>
          </p:cNvPr>
          <p:cNvSpPr/>
          <p:nvPr/>
        </p:nvSpPr>
        <p:spPr>
          <a:xfrm>
            <a:off x="918546" y="1382970"/>
            <a:ext cx="4519067" cy="3416320"/>
          </a:xfrm>
          <a:prstGeom prst="rect">
            <a:avLst/>
          </a:prstGeom>
        </p:spPr>
        <p:txBody>
          <a:bodyPr wrap="square">
            <a:spAutoFit/>
          </a:bodyPr>
          <a:lstStyle/>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创建分割对象</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SACSegmentation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 seg;</a:t>
            </a: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seg.setModelType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2F4F4F"/>
                </a:solidFill>
                <a:highlight>
                  <a:srgbClr val="FFFFFF"/>
                </a:highlight>
                <a:latin typeface="新宋体" panose="02010609030101010101" pitchFamily="49" charset="-122"/>
                <a:ea typeface="新宋体" panose="02010609030101010101" pitchFamily="49" charset="-122"/>
              </a:rPr>
              <a:t>SACMODEL_PLANE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设置模型类型</a:t>
            </a:r>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seg.setMethodType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(SAC_RANSAC);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设置方法类型</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SAC_RANSAC</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（随机抽样一致）</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seg.setMaxIterations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(1000);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设置最大迭代次数</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seg.setDistanceThreshold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(0.01);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到模型距离的阈值</a:t>
            </a:r>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//30%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的原始点还在则继续提取</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while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(cloud-&gt;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points.size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&gt; 0.3*</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nr_points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从剩余的云中分割出最大的平面组件</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seg.setInputCloud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(cloud);</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seg.segment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(*inliers, *coefficients);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拟合出的平面的点索引和平面参数</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提取索引</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extract.setInputCloud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设置原始点云数据</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extract.setIndices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(inliers);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设置点云索引</a:t>
            </a:r>
            <a:r>
              <a:rPr lang="zh-CN" altLang="en-US" sz="800" dirty="0">
                <a:solidFill>
                  <a:srgbClr val="000000"/>
                </a:solidFill>
                <a:highlight>
                  <a:srgbClr val="FFFFFF"/>
                </a:highlight>
                <a:latin typeface="新宋体" panose="02010609030101010101" pitchFamily="49" charset="-122"/>
                <a:ea typeface="新宋体" panose="02010609030101010101" pitchFamily="49" charset="-122"/>
              </a:rPr>
              <a:t>    </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extract.filter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cloud_p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提取点云</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保存结果</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提取剩下的点</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extract.setNegative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true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反向提取</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extract.filter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cloud_f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提取结果存入</a:t>
            </a:r>
            <a:r>
              <a:rPr lang="en-US" altLang="zh-CN" sz="800" dirty="0" err="1">
                <a:solidFill>
                  <a:srgbClr val="008000"/>
                </a:solidFill>
                <a:highlight>
                  <a:srgbClr val="FFFFFF"/>
                </a:highlight>
                <a:latin typeface="新宋体" panose="02010609030101010101" pitchFamily="49" charset="-122"/>
                <a:ea typeface="新宋体" panose="02010609030101010101" pitchFamily="49" charset="-122"/>
              </a:rPr>
              <a:t>cloud_f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中</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cloud.swap</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cloud_f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//cloud</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和</a:t>
            </a:r>
            <a:r>
              <a:rPr lang="en-US" altLang="zh-CN" sz="800" dirty="0" err="1">
                <a:solidFill>
                  <a:srgbClr val="008000"/>
                </a:solidFill>
                <a:highlight>
                  <a:srgbClr val="FFFFFF"/>
                </a:highlight>
                <a:latin typeface="新宋体" panose="02010609030101010101" pitchFamily="49" charset="-122"/>
                <a:ea typeface="新宋体" panose="02010609030101010101" pitchFamily="49" charset="-122"/>
              </a:rPr>
              <a:t>cloud_f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交换点云数据</a:t>
            </a:r>
            <a:endParaRPr lang="en-US" altLang="zh-CN"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800" dirty="0">
              <a:highlight>
                <a:srgbClr val="FFFFFF"/>
              </a:highlight>
            </a:endParaRPr>
          </a:p>
          <a:p>
            <a:endParaRPr lang="zh-CN" altLang="en-US" sz="800" dirty="0"/>
          </a:p>
        </p:txBody>
      </p:sp>
      <p:sp>
        <p:nvSpPr>
          <p:cNvPr id="18" name="矩形 17">
            <a:extLst>
              <a:ext uri="{FF2B5EF4-FFF2-40B4-BE49-F238E27FC236}">
                <a16:creationId xmlns:a16="http://schemas.microsoft.com/office/drawing/2014/main" id="{19788031-2973-447C-AE60-5969171EC34D}"/>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2"/>
              </a:rPr>
              <a:t>https://github.com/HadenSun/PCLTest</a:t>
            </a:r>
            <a:endParaRPr lang="en-US" altLang="zh-CN" sz="800" dirty="0"/>
          </a:p>
        </p:txBody>
      </p:sp>
      <p:sp>
        <p:nvSpPr>
          <p:cNvPr id="19" name="矩形 18">
            <a:extLst>
              <a:ext uri="{FF2B5EF4-FFF2-40B4-BE49-F238E27FC236}">
                <a16:creationId xmlns:a16="http://schemas.microsoft.com/office/drawing/2014/main" id="{7C6CB695-868A-4026-98FF-0BF7705440CB}"/>
              </a:ext>
            </a:extLst>
          </p:cNvPr>
          <p:cNvSpPr/>
          <p:nvPr/>
        </p:nvSpPr>
        <p:spPr>
          <a:xfrm>
            <a:off x="922848" y="889331"/>
            <a:ext cx="4923187" cy="461665"/>
          </a:xfrm>
          <a:prstGeom prst="rect">
            <a:avLst/>
          </a:prstGeom>
        </p:spPr>
        <p:txBody>
          <a:bodyPr wrap="square">
            <a:spAutoFit/>
          </a:bodyPr>
          <a:lstStyle/>
          <a:p>
            <a:r>
              <a:rPr lang="zh-CN" altLang="en-US" sz="1200" dirty="0">
                <a:solidFill>
                  <a:srgbClr val="002060"/>
                </a:solidFill>
              </a:rPr>
              <a:t>演示了对点云数据进行分割和索引的过程。设置模型类型，平面</a:t>
            </a:r>
            <a:r>
              <a:rPr lang="en-US" altLang="zh-CN" sz="1200" dirty="0">
                <a:solidFill>
                  <a:srgbClr val="002060"/>
                </a:solidFill>
              </a:rPr>
              <a:t>/</a:t>
            </a:r>
            <a:r>
              <a:rPr lang="zh-CN" altLang="en-US" sz="1200" dirty="0">
                <a:solidFill>
                  <a:srgbClr val="002060"/>
                </a:solidFill>
              </a:rPr>
              <a:t>线</a:t>
            </a:r>
            <a:r>
              <a:rPr lang="en-US" altLang="zh-CN" sz="1200" dirty="0">
                <a:solidFill>
                  <a:srgbClr val="002060"/>
                </a:solidFill>
              </a:rPr>
              <a:t>/</a:t>
            </a:r>
            <a:r>
              <a:rPr lang="zh-CN" altLang="en-US" sz="1200" dirty="0">
                <a:solidFill>
                  <a:srgbClr val="002060"/>
                </a:solidFill>
              </a:rPr>
              <a:t>圆</a:t>
            </a:r>
            <a:r>
              <a:rPr lang="en-US" altLang="zh-CN" sz="1200" dirty="0">
                <a:solidFill>
                  <a:srgbClr val="002060"/>
                </a:solidFill>
              </a:rPr>
              <a:t>2D3D/</a:t>
            </a:r>
            <a:r>
              <a:rPr lang="zh-CN" altLang="en-US" sz="1200" dirty="0">
                <a:solidFill>
                  <a:srgbClr val="002060"/>
                </a:solidFill>
              </a:rPr>
              <a:t>球</a:t>
            </a:r>
            <a:r>
              <a:rPr lang="en-US" altLang="zh-CN" sz="1200" dirty="0">
                <a:solidFill>
                  <a:srgbClr val="002060"/>
                </a:solidFill>
              </a:rPr>
              <a:t>/</a:t>
            </a:r>
            <a:r>
              <a:rPr lang="zh-CN" altLang="en-US" sz="1200" dirty="0">
                <a:solidFill>
                  <a:srgbClr val="002060"/>
                </a:solidFill>
              </a:rPr>
              <a:t>圆柱</a:t>
            </a:r>
            <a:r>
              <a:rPr lang="en-US" altLang="zh-CN" sz="1200" dirty="0">
                <a:solidFill>
                  <a:srgbClr val="002060"/>
                </a:solidFill>
              </a:rPr>
              <a:t>/</a:t>
            </a:r>
            <a:r>
              <a:rPr lang="zh-CN" altLang="en-US" sz="1200" dirty="0">
                <a:solidFill>
                  <a:srgbClr val="002060"/>
                </a:solidFill>
              </a:rPr>
              <a:t>椎体</a:t>
            </a:r>
            <a:r>
              <a:rPr lang="en-US" altLang="zh-CN" sz="1200" dirty="0">
                <a:solidFill>
                  <a:srgbClr val="002060"/>
                </a:solidFill>
              </a:rPr>
              <a:t>/</a:t>
            </a:r>
            <a:r>
              <a:rPr lang="zh-CN" altLang="en-US" sz="1200" dirty="0">
                <a:solidFill>
                  <a:srgbClr val="002060"/>
                </a:solidFill>
              </a:rPr>
              <a:t>平行线等可选。核心代码如下：</a:t>
            </a:r>
          </a:p>
        </p:txBody>
      </p:sp>
    </p:spTree>
    <p:extLst>
      <p:ext uri="{BB962C8B-B14F-4D97-AF65-F5344CB8AC3E}">
        <p14:creationId xmlns:p14="http://schemas.microsoft.com/office/powerpoint/2010/main" val="12927836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587133" y="193984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51779" y="205615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101657" y="2890501"/>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点云分割、索引</a:t>
              </a:r>
            </a:p>
          </p:txBody>
        </p:sp>
      </p:grpSp>
      <p:pic>
        <p:nvPicPr>
          <p:cNvPr id="5" name="图片 4">
            <a:extLst>
              <a:ext uri="{FF2B5EF4-FFF2-40B4-BE49-F238E27FC236}">
                <a16:creationId xmlns:a16="http://schemas.microsoft.com/office/drawing/2014/main" id="{1B382F41-C262-4A4A-B221-35EFABD3C2BC}"/>
              </a:ext>
            </a:extLst>
          </p:cNvPr>
          <p:cNvPicPr>
            <a:picLocks noChangeAspect="1"/>
          </p:cNvPicPr>
          <p:nvPr/>
        </p:nvPicPr>
        <p:blipFill>
          <a:blip r:embed="rId2"/>
          <a:stretch>
            <a:fillRect/>
          </a:stretch>
        </p:blipFill>
        <p:spPr>
          <a:xfrm>
            <a:off x="530890" y="1699470"/>
            <a:ext cx="5796220" cy="2478094"/>
          </a:xfrm>
          <a:prstGeom prst="rect">
            <a:avLst/>
          </a:prstGeom>
        </p:spPr>
      </p:pic>
      <p:sp>
        <p:nvSpPr>
          <p:cNvPr id="18" name="文本框 17">
            <a:extLst>
              <a:ext uri="{FF2B5EF4-FFF2-40B4-BE49-F238E27FC236}">
                <a16:creationId xmlns:a16="http://schemas.microsoft.com/office/drawing/2014/main" id="{26D70EEE-6A6A-4344-84A1-6F9C715DBA73}"/>
              </a:ext>
            </a:extLst>
          </p:cNvPr>
          <p:cNvSpPr txBox="1"/>
          <p:nvPr/>
        </p:nvSpPr>
        <p:spPr>
          <a:xfrm>
            <a:off x="1779349" y="4436297"/>
            <a:ext cx="3299301" cy="276999"/>
          </a:xfrm>
          <a:prstGeom prst="rect">
            <a:avLst/>
          </a:prstGeom>
          <a:noFill/>
        </p:spPr>
        <p:txBody>
          <a:bodyPr wrap="none" rtlCol="0">
            <a:spAutoFit/>
          </a:bodyPr>
          <a:lstStyle/>
          <a:p>
            <a:pPr algn="ctr"/>
            <a:r>
              <a:rPr lang="zh-CN" altLang="en-US" sz="1200" dirty="0">
                <a:solidFill>
                  <a:srgbClr val="203864"/>
                </a:solidFill>
              </a:rPr>
              <a:t>平面分割结果（左，中）和元数据（右）对比</a:t>
            </a:r>
          </a:p>
        </p:txBody>
      </p:sp>
    </p:spTree>
    <p:extLst>
      <p:ext uri="{BB962C8B-B14F-4D97-AF65-F5344CB8AC3E}">
        <p14:creationId xmlns:p14="http://schemas.microsoft.com/office/powerpoint/2010/main" val="22179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511486" y="192141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统计邻居数移除离群点</a:t>
              </a:r>
            </a:p>
          </p:txBody>
        </p:sp>
      </p:grpSp>
      <p:sp>
        <p:nvSpPr>
          <p:cNvPr id="4" name="矩形 3">
            <a:extLst>
              <a:ext uri="{FF2B5EF4-FFF2-40B4-BE49-F238E27FC236}">
                <a16:creationId xmlns:a16="http://schemas.microsoft.com/office/drawing/2014/main" id="{73CD3A94-29B0-4AFB-A99E-0625C905E678}"/>
              </a:ext>
            </a:extLst>
          </p:cNvPr>
          <p:cNvSpPr/>
          <p:nvPr/>
        </p:nvSpPr>
        <p:spPr>
          <a:xfrm>
            <a:off x="1714499" y="1648420"/>
            <a:ext cx="3429000" cy="923330"/>
          </a:xfrm>
          <a:prstGeom prst="rect">
            <a:avLst/>
          </a:prstGeom>
        </p:spPr>
        <p:txBody>
          <a:bodyPr>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构建过滤器</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RadiusOutlierRemoval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(0.8);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0.8</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outrem.setMinNeighborsInRadius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(2);</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设置邻居阈值</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2</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outrem.filter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过滤输入点</a:t>
            </a:r>
            <a:endParaRPr lang="zh-CN" altLang="en-US" dirty="0"/>
          </a:p>
        </p:txBody>
      </p:sp>
      <p:pic>
        <p:nvPicPr>
          <p:cNvPr id="6" name="图片 5">
            <a:extLst>
              <a:ext uri="{FF2B5EF4-FFF2-40B4-BE49-F238E27FC236}">
                <a16:creationId xmlns:a16="http://schemas.microsoft.com/office/drawing/2014/main" id="{A62BA745-92C1-4408-9B1C-E322F5FEE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387" y="2784492"/>
            <a:ext cx="3705225" cy="1819275"/>
          </a:xfrm>
          <a:prstGeom prst="rect">
            <a:avLst/>
          </a:prstGeom>
        </p:spPr>
      </p:pic>
      <p:sp>
        <p:nvSpPr>
          <p:cNvPr id="25" name="矩形 24">
            <a:extLst>
              <a:ext uri="{FF2B5EF4-FFF2-40B4-BE49-F238E27FC236}">
                <a16:creationId xmlns:a16="http://schemas.microsoft.com/office/drawing/2014/main" id="{DFBD543F-5897-43FC-9C15-AD71B0B057AE}"/>
              </a:ext>
            </a:extLst>
          </p:cNvPr>
          <p:cNvSpPr/>
          <p:nvPr/>
        </p:nvSpPr>
        <p:spPr>
          <a:xfrm>
            <a:off x="502396" y="956496"/>
            <a:ext cx="5853205" cy="646331"/>
          </a:xfrm>
          <a:prstGeom prst="rect">
            <a:avLst/>
          </a:prstGeom>
        </p:spPr>
        <p:txBody>
          <a:bodyPr wrap="square">
            <a:spAutoFit/>
          </a:bodyPr>
          <a:lstStyle/>
          <a:p>
            <a:r>
              <a:rPr lang="zh-CN" altLang="en-US" sz="1200" dirty="0">
                <a:solidFill>
                  <a:srgbClr val="002060"/>
                </a:solidFill>
              </a:rPr>
              <a:t>根据指定半径内邻居数过滤。迭代整个输入一次，并且对于每个点，检索特定半径内的邻居的数量。如果邻居太少，则该点将被视为异常值，由</a:t>
            </a:r>
            <a:r>
              <a:rPr lang="en-US" altLang="zh-CN" sz="1200" dirty="0" err="1">
                <a:solidFill>
                  <a:srgbClr val="002060"/>
                </a:solidFill>
              </a:rPr>
              <a:t>setMinNeighborsInRadius</a:t>
            </a:r>
            <a:r>
              <a:rPr lang="zh-CN" altLang="en-US" sz="1200" dirty="0">
                <a:solidFill>
                  <a:srgbClr val="002060"/>
                </a:solidFill>
              </a:rPr>
              <a:t>（）确定。 可以使用</a:t>
            </a:r>
            <a:r>
              <a:rPr lang="en-US" altLang="zh-CN" sz="1200" dirty="0" err="1">
                <a:solidFill>
                  <a:srgbClr val="002060"/>
                </a:solidFill>
              </a:rPr>
              <a:t>setRadiusSearch</a:t>
            </a:r>
            <a:r>
              <a:rPr lang="zh-CN" altLang="en-US" sz="1200" dirty="0">
                <a:solidFill>
                  <a:srgbClr val="002060"/>
                </a:solidFill>
              </a:rPr>
              <a:t>（）更改半径。</a:t>
            </a:r>
          </a:p>
        </p:txBody>
      </p:sp>
      <p:sp>
        <p:nvSpPr>
          <p:cNvPr id="20" name="文本框 19">
            <a:extLst>
              <a:ext uri="{FF2B5EF4-FFF2-40B4-BE49-F238E27FC236}">
                <a16:creationId xmlns:a16="http://schemas.microsoft.com/office/drawing/2014/main" id="{90348C26-4A4C-481C-936B-C2B0DAF75F93}"/>
              </a:ext>
            </a:extLst>
          </p:cNvPr>
          <p:cNvSpPr txBox="1"/>
          <p:nvPr/>
        </p:nvSpPr>
        <p:spPr>
          <a:xfrm>
            <a:off x="2943131" y="4623501"/>
            <a:ext cx="971741" cy="276999"/>
          </a:xfrm>
          <a:prstGeom prst="rect">
            <a:avLst/>
          </a:prstGeom>
          <a:noFill/>
        </p:spPr>
        <p:txBody>
          <a:bodyPr wrap="none" rtlCol="0">
            <a:spAutoFit/>
          </a:bodyPr>
          <a:lstStyle/>
          <a:p>
            <a:pPr algn="ctr"/>
            <a:r>
              <a:rPr lang="zh-CN" altLang="en-US" sz="1200" dirty="0">
                <a:solidFill>
                  <a:srgbClr val="203864"/>
                </a:solidFill>
              </a:rPr>
              <a:t>过滤示意图</a:t>
            </a:r>
          </a:p>
        </p:txBody>
      </p:sp>
      <p:sp>
        <p:nvSpPr>
          <p:cNvPr id="21" name="矩形 20">
            <a:extLst>
              <a:ext uri="{FF2B5EF4-FFF2-40B4-BE49-F238E27FC236}">
                <a16:creationId xmlns:a16="http://schemas.microsoft.com/office/drawing/2014/main" id="{509E9761-CD38-4CFA-BCCD-EC041BE2190D}"/>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28705094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01</a:t>
            </a:r>
            <a:endParaRPr lang="zh-CN" altLang="en-US" sz="27900" dirty="0">
              <a:solidFill>
                <a:srgbClr val="96A4B0"/>
              </a:solidFill>
              <a:cs typeface="+mn-ea"/>
              <a:sym typeface="+mn-lt"/>
            </a:endParaRPr>
          </a:p>
        </p:txBody>
      </p:sp>
      <p:sp>
        <p:nvSpPr>
          <p:cNvPr id="3" name="矩形 2"/>
          <p:cNvSpPr/>
          <p:nvPr/>
        </p:nvSpPr>
        <p:spPr>
          <a:xfrm>
            <a:off x="1590612" y="2159198"/>
            <a:ext cx="336729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75" b="1" dirty="0">
                <a:solidFill>
                  <a:srgbClr val="678698"/>
                </a:solidFill>
                <a:cs typeface="+mn-ea"/>
                <a:sym typeface="+mn-lt"/>
              </a:rPr>
              <a:t>KD</a:t>
            </a:r>
            <a:r>
              <a:rPr lang="zh-CN" altLang="en-US" sz="2475" b="1" dirty="0">
                <a:solidFill>
                  <a:srgbClr val="678698"/>
                </a:solidFill>
                <a:cs typeface="+mn-ea"/>
                <a:sym typeface="+mn-lt"/>
              </a:rPr>
              <a:t>树</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26094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指定条件移除离群点</a:t>
              </a:r>
            </a:p>
          </p:txBody>
        </p:sp>
      </p:grpSp>
      <p:sp>
        <p:nvSpPr>
          <p:cNvPr id="3" name="矩形 2">
            <a:extLst>
              <a:ext uri="{FF2B5EF4-FFF2-40B4-BE49-F238E27FC236}">
                <a16:creationId xmlns:a16="http://schemas.microsoft.com/office/drawing/2014/main" id="{66BC6A04-02E9-4540-BC06-5288254563B1}"/>
              </a:ext>
            </a:extLst>
          </p:cNvPr>
          <p:cNvSpPr/>
          <p:nvPr/>
        </p:nvSpPr>
        <p:spPr>
          <a:xfrm>
            <a:off x="1126740" y="2058321"/>
            <a:ext cx="4604520" cy="2169825"/>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构建条件</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ConditionAnd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range_cond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ConditionAnd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//greater than(GT)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大于</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0.0</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range_cond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addComparison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FieldComparison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ConstPtr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FieldComparison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ComparisonOps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2F4F4F"/>
                </a:solidFill>
                <a:highlight>
                  <a:srgbClr val="FFFFFF"/>
                </a:highlight>
                <a:latin typeface="新宋体" panose="02010609030101010101" pitchFamily="49" charset="-122"/>
                <a:ea typeface="新宋体" panose="02010609030101010101" pitchFamily="49" charset="-122"/>
              </a:rPr>
              <a:t>GT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0.0)));</a:t>
            </a: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//less than(LT)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小于</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0.8</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range_cond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addComparison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FieldComparison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ConstPtr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FieldComparison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ComparisonOps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2F4F4F"/>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0.8)));</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构建过滤器</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ConditionalRemoval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condrem.setCondition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range_cond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设置过滤条件</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condrem.setKeepOrganized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true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condrem.filter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cloud_filtered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过滤点云数据</a:t>
            </a:r>
            <a:endParaRPr lang="zh-CN" altLang="en-US" sz="900" dirty="0"/>
          </a:p>
        </p:txBody>
      </p:sp>
      <p:sp>
        <p:nvSpPr>
          <p:cNvPr id="18" name="矩形 17">
            <a:extLst>
              <a:ext uri="{FF2B5EF4-FFF2-40B4-BE49-F238E27FC236}">
                <a16:creationId xmlns:a16="http://schemas.microsoft.com/office/drawing/2014/main" id="{D6A823D4-3F12-4488-BDC0-F3D72632DEF0}"/>
              </a:ext>
            </a:extLst>
          </p:cNvPr>
          <p:cNvSpPr/>
          <p:nvPr/>
        </p:nvSpPr>
        <p:spPr>
          <a:xfrm>
            <a:off x="789811" y="1170393"/>
            <a:ext cx="5278376" cy="615553"/>
          </a:xfrm>
          <a:prstGeom prst="rect">
            <a:avLst/>
          </a:prstGeom>
        </p:spPr>
        <p:txBody>
          <a:bodyPr wrap="square">
            <a:spAutoFit/>
          </a:bodyPr>
          <a:lstStyle/>
          <a:p>
            <a:pPr>
              <a:spcBef>
                <a:spcPts val="1200"/>
              </a:spcBef>
            </a:pPr>
            <a:r>
              <a:rPr lang="zh-CN" altLang="en-US" sz="1200" dirty="0">
                <a:solidFill>
                  <a:srgbClr val="002060"/>
                </a:solidFill>
              </a:rPr>
              <a:t>更加灵活的制定过滤条件，根据实际项目需要提出、保留相应区域范围点。</a:t>
            </a:r>
            <a:endParaRPr lang="en-US" altLang="zh-CN" sz="1200" dirty="0">
              <a:solidFill>
                <a:srgbClr val="002060"/>
              </a:solidFill>
            </a:endParaRPr>
          </a:p>
          <a:p>
            <a:pPr>
              <a:spcBef>
                <a:spcPts val="1200"/>
              </a:spcBef>
            </a:pPr>
            <a:r>
              <a:rPr lang="zh-CN" altLang="en-US" sz="1200" dirty="0">
                <a:solidFill>
                  <a:srgbClr val="002060"/>
                </a:solidFill>
              </a:rPr>
              <a:t>核心代码如下：</a:t>
            </a:r>
          </a:p>
        </p:txBody>
      </p:sp>
      <p:sp>
        <p:nvSpPr>
          <p:cNvPr id="19" name="矩形 18">
            <a:extLst>
              <a:ext uri="{FF2B5EF4-FFF2-40B4-BE49-F238E27FC236}">
                <a16:creationId xmlns:a16="http://schemas.microsoft.com/office/drawing/2014/main" id="{8F2667CB-99B7-4CCF-8B50-4F492B187A07}"/>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ex2</a:t>
            </a:r>
          </a:p>
          <a:p>
            <a:r>
              <a:rPr lang="en-US" altLang="zh-CN" sz="800" dirty="0">
                <a:hlinkClick r:id="rId2"/>
              </a:rPr>
              <a:t>https://github.com/HadenSun/PCLTest</a:t>
            </a:r>
            <a:endParaRPr lang="en-US" altLang="zh-CN" sz="800" dirty="0"/>
          </a:p>
        </p:txBody>
      </p:sp>
    </p:spTree>
    <p:extLst>
      <p:ext uri="{BB962C8B-B14F-4D97-AF65-F5344CB8AC3E}">
        <p14:creationId xmlns:p14="http://schemas.microsoft.com/office/powerpoint/2010/main" val="4282452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75505" y="261794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04</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滤波</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不同采样点比较</a:t>
              </a:r>
            </a:p>
          </p:txBody>
        </p:sp>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D015F8DD-A0E3-4027-A572-2B5F3E8CF8D0}"/>
                  </a:ext>
                </a:extLst>
              </p:cNvPr>
              <p:cNvSpPr/>
              <p:nvPr/>
            </p:nvSpPr>
            <p:spPr>
              <a:xfrm>
                <a:off x="867846" y="939654"/>
                <a:ext cx="5200340" cy="1368516"/>
              </a:xfrm>
              <a:prstGeom prst="rect">
                <a:avLst/>
              </a:prstGeom>
            </p:spPr>
            <p:txBody>
              <a:bodyPr wrap="square">
                <a:spAutoFit/>
              </a:bodyPr>
              <a:lstStyle/>
              <a:p>
                <a:pPr>
                  <a:spcBef>
                    <a:spcPts val="1200"/>
                  </a:spcBef>
                </a:pPr>
                <a:r>
                  <a:rPr lang="zh-CN" altLang="en-US" sz="1200" dirty="0">
                    <a:solidFill>
                      <a:srgbClr val="002060"/>
                    </a:solidFill>
                  </a:rPr>
                  <a:t>前面介绍的都是同一幅图像的处理，这里再介绍一种两个数据集，不同角度的采样滤波处理方法。</a:t>
                </a:r>
                <a:endParaRPr lang="en-US" altLang="zh-CN" sz="1200" dirty="0">
                  <a:solidFill>
                    <a:srgbClr val="002060"/>
                  </a:solidFill>
                </a:endParaRPr>
              </a:p>
              <a:p>
                <a:pPr>
                  <a:spcBef>
                    <a:spcPts val="1200"/>
                  </a:spcBef>
                </a:pPr>
                <a:r>
                  <a:rPr lang="zh-CN" altLang="en-US" sz="1200" dirty="0">
                    <a:solidFill>
                      <a:srgbClr val="002060"/>
                    </a:solidFill>
                  </a:rPr>
                  <a:t>可行的解决方案是应用基于光线投射的方案。假设两次扫描</a:t>
                </a:r>
                <a14:m>
                  <m:oMath xmlns:m="http://schemas.openxmlformats.org/officeDocument/2006/math">
                    <m:sSub>
                      <m:sSubPr>
                        <m:ctrlPr>
                          <a:rPr lang="en-US" altLang="zh-CN" sz="1200" i="1" smtClean="0">
                            <a:solidFill>
                              <a:srgbClr val="002060"/>
                            </a:solidFill>
                            <a:latin typeface="Cambria Math" panose="02040503050406030204" pitchFamily="18" charset="0"/>
                          </a:rPr>
                        </m:ctrlPr>
                      </m:sSubPr>
                      <m:e>
                        <m:r>
                          <a:rPr lang="en-US" altLang="zh-CN" sz="1200" b="0" i="1" smtClean="0">
                            <a:solidFill>
                              <a:srgbClr val="002060"/>
                            </a:solidFill>
                            <a:latin typeface="Cambria Math" panose="02040503050406030204" pitchFamily="18" charset="0"/>
                          </a:rPr>
                          <m:t>𝑃</m:t>
                        </m:r>
                      </m:e>
                      <m:sub>
                        <m:r>
                          <a:rPr lang="en-US" altLang="zh-CN" sz="1200" b="0" i="1" smtClean="0">
                            <a:solidFill>
                              <a:srgbClr val="002060"/>
                            </a:solidFill>
                            <a:latin typeface="Cambria Math" panose="02040503050406030204" pitchFamily="18" charset="0"/>
                          </a:rPr>
                          <m:t>𝑖</m:t>
                        </m:r>
                      </m:sub>
                    </m:sSub>
                  </m:oMath>
                </a14:m>
                <a:r>
                  <a:rPr lang="zh-CN" altLang="en-US" sz="1200" dirty="0">
                    <a:solidFill>
                      <a:srgbClr val="002060"/>
                    </a:solidFill>
                  </a:rPr>
                  <a:t>和</a:t>
                </a:r>
                <a14:m>
                  <m:oMath xmlns:m="http://schemas.openxmlformats.org/officeDocument/2006/math">
                    <m:sSub>
                      <m:sSubPr>
                        <m:ctrlPr>
                          <a:rPr lang="en-US" altLang="zh-CN" sz="1200" i="1" dirty="0" smtClean="0">
                            <a:solidFill>
                              <a:srgbClr val="002060"/>
                            </a:solidFill>
                            <a:latin typeface="Cambria Math" panose="02040503050406030204" pitchFamily="18" charset="0"/>
                          </a:rPr>
                        </m:ctrlPr>
                      </m:sSubPr>
                      <m:e>
                        <m:r>
                          <a:rPr lang="en-US" altLang="zh-CN" sz="1200" b="0" i="1" dirty="0" smtClean="0">
                            <a:solidFill>
                              <a:srgbClr val="002060"/>
                            </a:solidFill>
                            <a:latin typeface="Cambria Math" panose="02040503050406030204" pitchFamily="18" charset="0"/>
                          </a:rPr>
                          <m:t>𝑃</m:t>
                        </m:r>
                      </m:e>
                      <m:sub>
                        <m:r>
                          <a:rPr lang="en-US" altLang="zh-CN" sz="1200" b="0" i="1" dirty="0" smtClean="0">
                            <a:solidFill>
                              <a:srgbClr val="002060"/>
                            </a:solidFill>
                            <a:latin typeface="Cambria Math" panose="02040503050406030204" pitchFamily="18" charset="0"/>
                          </a:rPr>
                          <m:t>𝑖</m:t>
                        </m:r>
                        <m:r>
                          <a:rPr lang="en-US" altLang="zh-CN" sz="1200" b="0" i="1" dirty="0" smtClean="0">
                            <a:solidFill>
                              <a:srgbClr val="002060"/>
                            </a:solidFill>
                            <a:latin typeface="Cambria Math" panose="02040503050406030204" pitchFamily="18" charset="0"/>
                          </a:rPr>
                          <m:t>+1</m:t>
                        </m:r>
                      </m:sub>
                    </m:sSub>
                  </m:oMath>
                </a14:m>
                <a:r>
                  <a:rPr lang="zh-CN" altLang="en-US" sz="1200" dirty="0">
                    <a:solidFill>
                      <a:srgbClr val="002060"/>
                    </a:solidFill>
                  </a:rPr>
                  <a:t>描物体没有变化，坐标变换使</a:t>
                </a:r>
                <a14:m>
                  <m:oMath xmlns:m="http://schemas.openxmlformats.org/officeDocument/2006/math">
                    <m:sSub>
                      <m:sSubPr>
                        <m:ctrlPr>
                          <a:rPr lang="en-US" altLang="zh-CN" sz="1200" i="1" smtClean="0">
                            <a:solidFill>
                              <a:srgbClr val="002060"/>
                            </a:solidFill>
                            <a:latin typeface="Cambria Math" panose="02040503050406030204" pitchFamily="18" charset="0"/>
                          </a:rPr>
                        </m:ctrlPr>
                      </m:sSubPr>
                      <m:e>
                        <m:r>
                          <a:rPr lang="en-US" altLang="zh-CN" sz="1200" b="0" i="1" smtClean="0">
                            <a:solidFill>
                              <a:srgbClr val="002060"/>
                            </a:solidFill>
                            <a:latin typeface="Cambria Math" panose="02040503050406030204" pitchFamily="18" charset="0"/>
                          </a:rPr>
                          <m:t>𝑃</m:t>
                        </m:r>
                      </m:e>
                      <m:sub>
                        <m:r>
                          <a:rPr lang="en-US" altLang="zh-CN" sz="1200" b="0" i="1" smtClean="0">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m:t>
                        </m:r>
                        <m:r>
                          <a:rPr lang="en-US" altLang="zh-CN" sz="1200" i="1" smtClean="0">
                            <a:solidFill>
                              <a:srgbClr val="002060"/>
                            </a:solidFill>
                            <a:latin typeface="Cambria Math" panose="02040503050406030204" pitchFamily="18" charset="0"/>
                          </a:rPr>
                          <m:t>1</m:t>
                        </m:r>
                      </m:sub>
                    </m:sSub>
                  </m:oMath>
                </a14:m>
                <a:r>
                  <a:rPr lang="zh-CN" altLang="en-US" sz="1200" dirty="0">
                    <a:solidFill>
                      <a:srgbClr val="002060"/>
                    </a:solidFill>
                  </a:rPr>
                  <a:t>坐标和</a:t>
                </a:r>
                <a14:m>
                  <m:oMath xmlns:m="http://schemas.openxmlformats.org/officeDocument/2006/math">
                    <m:sSub>
                      <m:sSubPr>
                        <m:ctrlPr>
                          <a:rPr lang="en-US" altLang="zh-CN" sz="1200" i="1" smtClean="0">
                            <a:solidFill>
                              <a:srgbClr val="002060"/>
                            </a:solidFill>
                            <a:latin typeface="Cambria Math" panose="02040503050406030204" pitchFamily="18" charset="0"/>
                          </a:rPr>
                        </m:ctrlPr>
                      </m:sSubPr>
                      <m:e>
                        <m:r>
                          <a:rPr lang="en-US" altLang="zh-CN" sz="1200" b="0" i="1" smtClean="0">
                            <a:solidFill>
                              <a:srgbClr val="002060"/>
                            </a:solidFill>
                            <a:latin typeface="Cambria Math" panose="02040503050406030204" pitchFamily="18" charset="0"/>
                          </a:rPr>
                          <m:t>𝑃</m:t>
                        </m:r>
                      </m:e>
                      <m:sub>
                        <m:r>
                          <a:rPr lang="en-US" altLang="zh-CN" sz="1200" b="0" i="1" smtClean="0">
                            <a:solidFill>
                              <a:srgbClr val="002060"/>
                            </a:solidFill>
                            <a:latin typeface="Cambria Math" panose="02040503050406030204" pitchFamily="18" charset="0"/>
                          </a:rPr>
                          <m:t>𝑖</m:t>
                        </m:r>
                      </m:sub>
                    </m:sSub>
                  </m:oMath>
                </a14:m>
                <a:r>
                  <a:rPr lang="zh-CN" altLang="en-US" sz="1200" dirty="0">
                    <a:solidFill>
                      <a:srgbClr val="002060"/>
                    </a:solidFill>
                  </a:rPr>
                  <a:t>同一坐标系，使用体素对点进行降采样</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𝑂</m:t>
                        </m:r>
                      </m:e>
                      <m:sub>
                        <m:r>
                          <a:rPr lang="en-US" altLang="zh-CN" sz="1200" i="1">
                            <a:solidFill>
                              <a:srgbClr val="002060"/>
                            </a:solidFill>
                            <a:latin typeface="Cambria Math" panose="02040503050406030204" pitchFamily="18" charset="0"/>
                          </a:rPr>
                          <m:t>𝑖</m:t>
                        </m:r>
                      </m:sub>
                    </m:sSub>
                  </m:oMath>
                </a14:m>
                <a:r>
                  <a:rPr lang="zh-CN" altLang="en-US" sz="1200" dirty="0">
                    <a:solidFill>
                      <a:srgbClr val="002060"/>
                    </a:solidFill>
                  </a:rPr>
                  <a:t>和</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𝑂</m:t>
                        </m:r>
                      </m:e>
                      <m:sub>
                        <m:r>
                          <a:rPr lang="en-US" altLang="zh-CN" sz="1200" i="1">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+1</m:t>
                        </m:r>
                      </m:sub>
                    </m:sSub>
                  </m:oMath>
                </a14:m>
                <a:r>
                  <a:rPr lang="zh-CN" altLang="en-US" sz="1200" dirty="0">
                    <a:solidFill>
                      <a:srgbClr val="002060"/>
                    </a:solidFill>
                  </a:rPr>
                  <a:t>分别为</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𝑃</m:t>
                        </m:r>
                      </m:e>
                      <m:sub>
                        <m:r>
                          <a:rPr lang="en-US" altLang="zh-CN" sz="1200" i="1">
                            <a:solidFill>
                              <a:srgbClr val="002060"/>
                            </a:solidFill>
                            <a:latin typeface="Cambria Math" panose="02040503050406030204" pitchFamily="18" charset="0"/>
                          </a:rPr>
                          <m:t>𝑖</m:t>
                        </m:r>
                      </m:sub>
                    </m:sSub>
                    <m:r>
                      <a:rPr lang="en-US" altLang="zh-CN" sz="1200" i="1">
                        <a:solidFill>
                          <a:srgbClr val="002060"/>
                        </a:solidFill>
                        <a:latin typeface="Cambria Math" panose="02040503050406030204" pitchFamily="18" charset="0"/>
                      </a:rPr>
                      <m:t> </m:t>
                    </m:r>
                  </m:oMath>
                </a14:m>
                <a:r>
                  <a:rPr lang="zh-CN" altLang="en-US" sz="1200" dirty="0">
                    <a:solidFill>
                      <a:srgbClr val="002060"/>
                    </a:solidFill>
                  </a:rPr>
                  <a:t>和</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𝑃</m:t>
                        </m:r>
                      </m:e>
                      <m:sub>
                        <m:r>
                          <a:rPr lang="en-US" altLang="zh-CN" sz="1200" i="1">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+1</m:t>
                        </m:r>
                      </m:sub>
                    </m:sSub>
                  </m:oMath>
                </a14:m>
                <a:r>
                  <a:rPr lang="zh-CN" altLang="en-US" sz="1200" dirty="0">
                    <a:solidFill>
                      <a:srgbClr val="002060"/>
                    </a:solidFill>
                  </a:rPr>
                  <a:t>降采样结果，用线连接</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𝑃</m:t>
                        </m:r>
                      </m:e>
                      <m:sub>
                        <m:r>
                          <a:rPr lang="en-US" altLang="zh-CN" sz="1200" i="1">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+1</m:t>
                        </m:r>
                      </m:sub>
                    </m:sSub>
                  </m:oMath>
                </a14:m>
                <a:r>
                  <a:rPr lang="zh-CN" altLang="en-US" sz="1200" dirty="0">
                    <a:solidFill>
                      <a:srgbClr val="002060"/>
                    </a:solidFill>
                  </a:rPr>
                  <a:t>的观察点</a:t>
                </a:r>
                <a14:m>
                  <m:oMath xmlns:m="http://schemas.openxmlformats.org/officeDocument/2006/math">
                    <m:sSub>
                      <m:sSubPr>
                        <m:ctrlPr>
                          <a:rPr lang="en-US" altLang="zh-CN" sz="1200" i="1" smtClean="0">
                            <a:solidFill>
                              <a:srgbClr val="002060"/>
                            </a:solidFill>
                            <a:latin typeface="Cambria Math" panose="02040503050406030204" pitchFamily="18" charset="0"/>
                          </a:rPr>
                        </m:ctrlPr>
                      </m:sSubPr>
                      <m:e>
                        <m:r>
                          <a:rPr lang="en-US" altLang="zh-CN" sz="1200" b="0" i="1" smtClean="0">
                            <a:solidFill>
                              <a:srgbClr val="002060"/>
                            </a:solidFill>
                            <a:latin typeface="Cambria Math" panose="02040503050406030204" pitchFamily="18" charset="0"/>
                          </a:rPr>
                          <m:t>𝑣</m:t>
                        </m:r>
                      </m:e>
                      <m:sub>
                        <m:r>
                          <a:rPr lang="en-US" altLang="zh-CN" sz="1200" b="0" i="1" smtClean="0">
                            <a:solidFill>
                              <a:srgbClr val="002060"/>
                            </a:solidFill>
                            <a:latin typeface="Cambria Math" panose="02040503050406030204" pitchFamily="18" charset="0"/>
                          </a:rPr>
                          <m:t>𝑝𝑖</m:t>
                        </m:r>
                        <m:r>
                          <a:rPr lang="en-US" altLang="zh-CN" sz="1200" b="0" i="1" smtClean="0">
                            <a:solidFill>
                              <a:srgbClr val="002060"/>
                            </a:solidFill>
                            <a:latin typeface="Cambria Math" panose="02040503050406030204" pitchFamily="18" charset="0"/>
                          </a:rPr>
                          <m:t>+1</m:t>
                        </m:r>
                      </m:sub>
                    </m:sSub>
                  </m:oMath>
                </a14:m>
                <a:r>
                  <a:rPr lang="zh-CN" altLang="en-US" sz="1200" dirty="0">
                    <a:solidFill>
                      <a:srgbClr val="002060"/>
                    </a:solidFill>
                  </a:rPr>
                  <a:t>到所有体素</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𝑂</m:t>
                        </m:r>
                      </m:e>
                      <m:sub>
                        <m:r>
                          <a:rPr lang="en-US" altLang="zh-CN" sz="1200" i="1">
                            <a:solidFill>
                              <a:srgbClr val="002060"/>
                            </a:solidFill>
                            <a:latin typeface="Cambria Math" panose="02040503050406030204" pitchFamily="18" charset="0"/>
                          </a:rPr>
                          <m:t>𝑖</m:t>
                        </m:r>
                        <m:r>
                          <a:rPr lang="en-US" altLang="zh-CN" sz="1200" i="1">
                            <a:solidFill>
                              <a:srgbClr val="002060"/>
                            </a:solidFill>
                            <a:latin typeface="Cambria Math" panose="02040503050406030204" pitchFamily="18" charset="0"/>
                          </a:rPr>
                          <m:t>+1</m:t>
                        </m:r>
                      </m:sub>
                    </m:sSub>
                  </m:oMath>
                </a14:m>
                <a:r>
                  <a:rPr lang="zh-CN" altLang="en-US" sz="1200" dirty="0">
                    <a:solidFill>
                      <a:srgbClr val="002060"/>
                    </a:solidFill>
                  </a:rPr>
                  <a:t>。连线穿过的</a:t>
                </a:r>
                <a14:m>
                  <m:oMath xmlns:m="http://schemas.openxmlformats.org/officeDocument/2006/math">
                    <m:sSub>
                      <m:sSubPr>
                        <m:ctrlPr>
                          <a:rPr lang="en-US" altLang="zh-CN" sz="1200" i="1">
                            <a:solidFill>
                              <a:srgbClr val="002060"/>
                            </a:solidFill>
                            <a:latin typeface="Cambria Math" panose="02040503050406030204" pitchFamily="18" charset="0"/>
                          </a:rPr>
                        </m:ctrlPr>
                      </m:sSubPr>
                      <m:e>
                        <m:r>
                          <a:rPr lang="en-US" altLang="zh-CN" sz="1200" i="1">
                            <a:solidFill>
                              <a:srgbClr val="002060"/>
                            </a:solidFill>
                            <a:latin typeface="Cambria Math" panose="02040503050406030204" pitchFamily="18" charset="0"/>
                          </a:rPr>
                          <m:t>𝑂</m:t>
                        </m:r>
                      </m:e>
                      <m:sub>
                        <m:r>
                          <a:rPr lang="en-US" altLang="zh-CN" sz="1200" i="1">
                            <a:solidFill>
                              <a:srgbClr val="002060"/>
                            </a:solidFill>
                            <a:latin typeface="Cambria Math" panose="02040503050406030204" pitchFamily="18" charset="0"/>
                          </a:rPr>
                          <m:t>𝑖</m:t>
                        </m:r>
                      </m:sub>
                    </m:sSub>
                    <m:r>
                      <a:rPr lang="zh-CN" altLang="en-US" sz="1200" i="1">
                        <a:solidFill>
                          <a:srgbClr val="002060"/>
                        </a:solidFill>
                        <a:latin typeface="Cambria Math" panose="02040503050406030204" pitchFamily="18" charset="0"/>
                      </a:rPr>
                      <m:t>体素</m:t>
                    </m:r>
                  </m:oMath>
                </a14:m>
                <a:r>
                  <a:rPr lang="zh-CN" altLang="en-US" sz="1200" dirty="0">
                    <a:solidFill>
                      <a:srgbClr val="002060"/>
                    </a:solidFill>
                  </a:rPr>
                  <a:t>都可以认为是噪声。</a:t>
                </a:r>
              </a:p>
            </p:txBody>
          </p:sp>
        </mc:Choice>
        <mc:Fallback xmlns="">
          <p:sp>
            <p:nvSpPr>
              <p:cNvPr id="48" name="矩形 47">
                <a:extLst>
                  <a:ext uri="{FF2B5EF4-FFF2-40B4-BE49-F238E27FC236}">
                    <a16:creationId xmlns:a16="http://schemas.microsoft.com/office/drawing/2014/main" id="{D015F8DD-A0E3-4027-A572-2B5F3E8CF8D0}"/>
                  </a:ext>
                </a:extLst>
              </p:cNvPr>
              <p:cNvSpPr>
                <a:spLocks noRot="1" noChangeAspect="1" noMove="1" noResize="1" noEditPoints="1" noAdjustHandles="1" noChangeArrowheads="1" noChangeShapeType="1" noTextEdit="1"/>
              </p:cNvSpPr>
              <p:nvPr/>
            </p:nvSpPr>
            <p:spPr>
              <a:xfrm>
                <a:off x="867846" y="939654"/>
                <a:ext cx="5200340" cy="1368516"/>
              </a:xfrm>
              <a:prstGeom prst="rect">
                <a:avLst/>
              </a:prstGeom>
              <a:blipFill>
                <a:blip r:embed="rId2"/>
                <a:stretch>
                  <a:fillRect b="-26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DC35F69-9FF2-44BB-BABD-BC1E8C23031A}"/>
              </a:ext>
            </a:extLst>
          </p:cNvPr>
          <p:cNvPicPr>
            <a:picLocks noChangeAspect="1"/>
          </p:cNvPicPr>
          <p:nvPr/>
        </p:nvPicPr>
        <p:blipFill>
          <a:blip r:embed="rId3"/>
          <a:stretch>
            <a:fillRect/>
          </a:stretch>
        </p:blipFill>
        <p:spPr>
          <a:xfrm>
            <a:off x="385913" y="2384137"/>
            <a:ext cx="3072224" cy="1903906"/>
          </a:xfrm>
          <a:prstGeom prst="rect">
            <a:avLst/>
          </a:prstGeom>
        </p:spPr>
      </p:pic>
      <p:pic>
        <p:nvPicPr>
          <p:cNvPr id="4" name="图片 3">
            <a:extLst>
              <a:ext uri="{FF2B5EF4-FFF2-40B4-BE49-F238E27FC236}">
                <a16:creationId xmlns:a16="http://schemas.microsoft.com/office/drawing/2014/main" id="{28D31A4C-E9C1-4BEA-9F0A-31995F754F3A}"/>
              </a:ext>
            </a:extLst>
          </p:cNvPr>
          <p:cNvPicPr>
            <a:picLocks noChangeAspect="1"/>
          </p:cNvPicPr>
          <p:nvPr/>
        </p:nvPicPr>
        <p:blipFill>
          <a:blip r:embed="rId4"/>
          <a:stretch>
            <a:fillRect/>
          </a:stretch>
        </p:blipFill>
        <p:spPr>
          <a:xfrm>
            <a:off x="3564208" y="2384137"/>
            <a:ext cx="3072224" cy="1903906"/>
          </a:xfrm>
          <a:prstGeom prst="rect">
            <a:avLst/>
          </a:prstGeom>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9C77844C-AAAB-4DD1-A933-1DFBF20F8064}"/>
                  </a:ext>
                </a:extLst>
              </p:cNvPr>
              <p:cNvSpPr/>
              <p:nvPr/>
            </p:nvSpPr>
            <p:spPr>
              <a:xfrm>
                <a:off x="605129" y="4338366"/>
                <a:ext cx="5918158" cy="274627"/>
              </a:xfrm>
              <a:prstGeom prst="rect">
                <a:avLst/>
              </a:prstGeom>
            </p:spPr>
            <p:txBody>
              <a:bodyPr wrap="square">
                <a:spAutoFit/>
              </a:bodyPr>
              <a:lstStyle/>
              <a:p>
                <a:pPr>
                  <a:spcBef>
                    <a:spcPts val="1200"/>
                  </a:spcBef>
                </a:pPr>
                <a:r>
                  <a:rPr lang="zh-CN" altLang="en-US" sz="1100" dirty="0">
                    <a:solidFill>
                      <a:srgbClr val="002060"/>
                    </a:solidFill>
                  </a:rPr>
                  <a:t>绿点是</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𝑂</m:t>
                        </m:r>
                      </m:e>
                      <m:sub>
                        <m:r>
                          <a:rPr lang="en-US" altLang="zh-CN" sz="1100" i="1">
                            <a:solidFill>
                              <a:srgbClr val="002060"/>
                            </a:solidFill>
                            <a:latin typeface="Cambria Math" panose="02040503050406030204" pitchFamily="18" charset="0"/>
                          </a:rPr>
                          <m:t>𝑖</m:t>
                        </m:r>
                        <m:r>
                          <a:rPr lang="en-US" altLang="zh-CN" sz="1100" i="1">
                            <a:solidFill>
                              <a:srgbClr val="002060"/>
                            </a:solidFill>
                            <a:latin typeface="Cambria Math" panose="02040503050406030204" pitchFamily="18" charset="0"/>
                          </a:rPr>
                          <m:t>+1</m:t>
                        </m:r>
                      </m:sub>
                    </m:sSub>
                  </m:oMath>
                </a14:m>
                <a:r>
                  <a:rPr lang="zh-CN" altLang="en-US" sz="1100" dirty="0">
                    <a:solidFill>
                      <a:srgbClr val="002060"/>
                    </a:solidFill>
                  </a:rPr>
                  <a:t>，棕点</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𝑂</m:t>
                        </m:r>
                      </m:e>
                      <m:sub>
                        <m:r>
                          <a:rPr lang="en-US" altLang="zh-CN" sz="1100" i="1">
                            <a:solidFill>
                              <a:srgbClr val="002060"/>
                            </a:solidFill>
                            <a:latin typeface="Cambria Math" panose="02040503050406030204" pitchFamily="18" charset="0"/>
                          </a:rPr>
                          <m:t>𝑖</m:t>
                        </m:r>
                      </m:sub>
                    </m:sSub>
                  </m:oMath>
                </a14:m>
                <a:r>
                  <a:rPr lang="zh-CN" altLang="en-US" sz="1100" dirty="0">
                    <a:solidFill>
                      <a:srgbClr val="002060"/>
                    </a:solidFill>
                  </a:rPr>
                  <a:t>，蓝线是</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𝑣</m:t>
                        </m:r>
                      </m:e>
                      <m:sub>
                        <m:r>
                          <a:rPr lang="en-US" altLang="zh-CN" sz="1100" i="1">
                            <a:solidFill>
                              <a:srgbClr val="002060"/>
                            </a:solidFill>
                            <a:latin typeface="Cambria Math" panose="02040503050406030204" pitchFamily="18" charset="0"/>
                          </a:rPr>
                          <m:t>𝑝𝑖</m:t>
                        </m:r>
                        <m:r>
                          <a:rPr lang="en-US" altLang="zh-CN" sz="1100" i="1">
                            <a:solidFill>
                              <a:srgbClr val="002060"/>
                            </a:solidFill>
                            <a:latin typeface="Cambria Math" panose="02040503050406030204" pitchFamily="18" charset="0"/>
                          </a:rPr>
                          <m:t>+1</m:t>
                        </m:r>
                      </m:sub>
                    </m:sSub>
                  </m:oMath>
                </a14:m>
                <a:r>
                  <a:rPr lang="zh-CN" altLang="en-US" sz="1100" dirty="0">
                    <a:solidFill>
                      <a:srgbClr val="002060"/>
                    </a:solidFill>
                  </a:rPr>
                  <a:t>到</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𝑂</m:t>
                        </m:r>
                      </m:e>
                      <m:sub>
                        <m:r>
                          <a:rPr lang="en-US" altLang="zh-CN" sz="1100" i="1">
                            <a:solidFill>
                              <a:srgbClr val="002060"/>
                            </a:solidFill>
                            <a:latin typeface="Cambria Math" panose="02040503050406030204" pitchFamily="18" charset="0"/>
                          </a:rPr>
                          <m:t>𝑖</m:t>
                        </m:r>
                        <m:r>
                          <a:rPr lang="en-US" altLang="zh-CN" sz="1100" i="1">
                            <a:solidFill>
                              <a:srgbClr val="002060"/>
                            </a:solidFill>
                            <a:latin typeface="Cambria Math" panose="02040503050406030204" pitchFamily="18" charset="0"/>
                          </a:rPr>
                          <m:t>+1</m:t>
                        </m:r>
                      </m:sub>
                    </m:sSub>
                  </m:oMath>
                </a14:m>
                <a:r>
                  <a:rPr lang="zh-CN" altLang="en-US" sz="1100" dirty="0">
                    <a:solidFill>
                      <a:srgbClr val="002060"/>
                    </a:solidFill>
                  </a:rPr>
                  <a:t>的连线，穿过的</a:t>
                </a:r>
                <a14:m>
                  <m:oMath xmlns:m="http://schemas.openxmlformats.org/officeDocument/2006/math">
                    <m:sSub>
                      <m:sSubPr>
                        <m:ctrlPr>
                          <a:rPr lang="en-US" altLang="zh-CN" sz="1100" i="1">
                            <a:solidFill>
                              <a:srgbClr val="002060"/>
                            </a:solidFill>
                            <a:latin typeface="Cambria Math" panose="02040503050406030204" pitchFamily="18" charset="0"/>
                          </a:rPr>
                        </m:ctrlPr>
                      </m:sSubPr>
                      <m:e>
                        <m:r>
                          <a:rPr lang="en-US" altLang="zh-CN" sz="1100" i="1">
                            <a:solidFill>
                              <a:srgbClr val="002060"/>
                            </a:solidFill>
                            <a:latin typeface="Cambria Math" panose="02040503050406030204" pitchFamily="18" charset="0"/>
                          </a:rPr>
                          <m:t>𝑂</m:t>
                        </m:r>
                      </m:e>
                      <m:sub>
                        <m:r>
                          <a:rPr lang="en-US" altLang="zh-CN" sz="1100" i="1">
                            <a:solidFill>
                              <a:srgbClr val="002060"/>
                            </a:solidFill>
                            <a:latin typeface="Cambria Math" panose="02040503050406030204" pitchFamily="18" charset="0"/>
                          </a:rPr>
                          <m:t>𝑖</m:t>
                        </m:r>
                      </m:sub>
                    </m:sSub>
                  </m:oMath>
                </a14:m>
                <a:r>
                  <a:rPr lang="zh-CN" altLang="en-US" sz="1100" dirty="0">
                    <a:solidFill>
                      <a:srgbClr val="002060"/>
                    </a:solidFill>
                  </a:rPr>
                  <a:t>为红色，即噪声。右图为滤波结果。</a:t>
                </a:r>
              </a:p>
            </p:txBody>
          </p:sp>
        </mc:Choice>
        <mc:Fallback xmlns="">
          <p:sp>
            <p:nvSpPr>
              <p:cNvPr id="21" name="矩形 20">
                <a:extLst>
                  <a:ext uri="{FF2B5EF4-FFF2-40B4-BE49-F238E27FC236}">
                    <a16:creationId xmlns:a16="http://schemas.microsoft.com/office/drawing/2014/main" id="{9C77844C-AAAB-4DD1-A933-1DFBF20F8064}"/>
                  </a:ext>
                </a:extLst>
              </p:cNvPr>
              <p:cNvSpPr>
                <a:spLocks noRot="1" noChangeAspect="1" noMove="1" noResize="1" noEditPoints="1" noAdjustHandles="1" noChangeArrowheads="1" noChangeShapeType="1" noTextEdit="1"/>
              </p:cNvSpPr>
              <p:nvPr/>
            </p:nvSpPr>
            <p:spPr>
              <a:xfrm>
                <a:off x="605129" y="4338366"/>
                <a:ext cx="5918158" cy="274627"/>
              </a:xfrm>
              <a:prstGeom prst="rect">
                <a:avLst/>
              </a:prstGeom>
              <a:blipFill>
                <a:blip r:embed="rId5"/>
                <a:stretch>
                  <a:fillRect r="-2266" b="-11111"/>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64E8BEEA-6501-4173-A5C6-8E39BF59D5DB}"/>
              </a:ext>
            </a:extLst>
          </p:cNvPr>
          <p:cNvSpPr/>
          <p:nvPr/>
        </p:nvSpPr>
        <p:spPr>
          <a:xfrm>
            <a:off x="0" y="4757414"/>
            <a:ext cx="6858000" cy="38608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Rusu</a:t>
            </a:r>
            <a:r>
              <a:rPr lang="en-US" altLang="zh-CN" sz="800" dirty="0">
                <a:solidFill>
                  <a:srgbClr val="203864"/>
                </a:solidFill>
              </a:rPr>
              <a:t>, Radu. (2010). Semantic 3D Object Maps for Everyday Manipulation in Human Living Environments. KI - </a:t>
            </a:r>
            <a:r>
              <a:rPr lang="en-US" altLang="zh-CN" sz="800" dirty="0" err="1">
                <a:solidFill>
                  <a:srgbClr val="203864"/>
                </a:solidFill>
              </a:rPr>
              <a:t>Künstliche</a:t>
            </a:r>
            <a:r>
              <a:rPr lang="en-US" altLang="zh-CN" sz="800" dirty="0">
                <a:solidFill>
                  <a:srgbClr val="203864"/>
                </a:solidFill>
              </a:rPr>
              <a:t> </a:t>
            </a:r>
            <a:r>
              <a:rPr lang="en-US" altLang="zh-CN" sz="800" dirty="0" err="1">
                <a:solidFill>
                  <a:srgbClr val="203864"/>
                </a:solidFill>
              </a:rPr>
              <a:t>Intelligenz</a:t>
            </a:r>
            <a:r>
              <a:rPr lang="en-US" altLang="zh-CN" sz="800" dirty="0">
                <a:solidFill>
                  <a:srgbClr val="203864"/>
                </a:solidFill>
              </a:rPr>
              <a:t>. 24. 10.1007/s13218-010-0059-6. </a:t>
            </a:r>
          </a:p>
          <a:p>
            <a:r>
              <a:rPr lang="en-US" altLang="zh-CN" sz="800" dirty="0">
                <a:solidFill>
                  <a:srgbClr val="203864"/>
                </a:solidFill>
                <a:hlinkClick r:id="rId6"/>
              </a:rPr>
              <a:t>http://mediatum.ub.tum.de/doc/800632/941254.pdf</a:t>
            </a:r>
            <a:endParaRPr lang="en-US" altLang="zh-CN" sz="800" dirty="0">
              <a:solidFill>
                <a:srgbClr val="203864"/>
              </a:solidFill>
            </a:endParaRPr>
          </a:p>
        </p:txBody>
      </p:sp>
    </p:spTree>
    <p:extLst>
      <p:ext uri="{BB962C8B-B14F-4D97-AF65-F5344CB8AC3E}">
        <p14:creationId xmlns:p14="http://schemas.microsoft.com/office/powerpoint/2010/main" val="34454411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05</a:t>
            </a:r>
            <a:endParaRPr lang="zh-CN" altLang="en-US" sz="27900" dirty="0">
              <a:solidFill>
                <a:srgbClr val="96A4B0"/>
              </a:solidFill>
              <a:cs typeface="+mn-ea"/>
              <a:sym typeface="+mn-lt"/>
            </a:endParaRPr>
          </a:p>
        </p:txBody>
      </p:sp>
      <p:sp>
        <p:nvSpPr>
          <p:cNvPr id="3" name="矩形 2"/>
          <p:cNvSpPr/>
          <p:nvPr/>
        </p:nvSpPr>
        <p:spPr>
          <a:xfrm>
            <a:off x="1166732" y="2159198"/>
            <a:ext cx="421505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特征</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383801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p>
          </p:txBody>
        </p:sp>
      </p:grpSp>
      <p:grpSp>
        <p:nvGrpSpPr>
          <p:cNvPr id="2" name="组合 1">
            <a:extLst>
              <a:ext uri="{FF2B5EF4-FFF2-40B4-BE49-F238E27FC236}">
                <a16:creationId xmlns:a16="http://schemas.microsoft.com/office/drawing/2014/main" id="{A4992ACA-1F03-438E-B6DA-B414702D84F7}"/>
              </a:ext>
            </a:extLst>
          </p:cNvPr>
          <p:cNvGrpSpPr/>
          <p:nvPr/>
        </p:nvGrpSpPr>
        <p:grpSpPr>
          <a:xfrm>
            <a:off x="867846" y="3001757"/>
            <a:ext cx="4680483" cy="1729974"/>
            <a:chOff x="622227" y="2631247"/>
            <a:chExt cx="4680483" cy="1729974"/>
          </a:xfrm>
        </p:grpSpPr>
        <p:sp>
          <p:nvSpPr>
            <p:cNvPr id="48" name="矩形 47">
              <a:extLst>
                <a:ext uri="{FF2B5EF4-FFF2-40B4-BE49-F238E27FC236}">
                  <a16:creationId xmlns:a16="http://schemas.microsoft.com/office/drawing/2014/main" id="{E692428B-653E-4023-B84B-8C9E2565C08B}"/>
                </a:ext>
              </a:extLst>
            </p:cNvPr>
            <p:cNvSpPr/>
            <p:nvPr/>
          </p:nvSpPr>
          <p:spPr>
            <a:xfrm>
              <a:off x="622227" y="2635492"/>
              <a:ext cx="2197172" cy="172572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200" dirty="0">
                  <a:solidFill>
                    <a:srgbClr val="002060"/>
                  </a:solidFill>
                </a:rPr>
                <a:t>PCA</a:t>
              </a:r>
              <a:r>
                <a:rPr lang="zh-CN" altLang="en-US" sz="1200" dirty="0">
                  <a:solidFill>
                    <a:srgbClr val="002060"/>
                  </a:solidFill>
                </a:rPr>
                <a:t>曲面法线估计</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积分图像曲面法线估计</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点特征直方图（</a:t>
              </a:r>
              <a:r>
                <a:rPr lang="en-US" altLang="zh-CN" sz="1200" dirty="0">
                  <a:solidFill>
                    <a:srgbClr val="002060"/>
                  </a:solidFill>
                </a:rPr>
                <a:t>PFH</a:t>
              </a:r>
              <a:r>
                <a:rPr lang="zh-CN" altLang="en-US" sz="1200" dirty="0">
                  <a:solidFill>
                    <a:srgbClr val="002060"/>
                  </a:solidFill>
                </a:rPr>
                <a:t>）</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快速点特征直方图（</a:t>
              </a:r>
              <a:r>
                <a:rPr lang="en-US" altLang="zh-CN" sz="1200" dirty="0">
                  <a:solidFill>
                    <a:srgbClr val="002060"/>
                  </a:solidFill>
                </a:rPr>
                <a:t>FPFH</a:t>
              </a:r>
              <a:r>
                <a:rPr lang="zh-CN" altLang="en-US" sz="1200" dirty="0">
                  <a:solidFill>
                    <a:srgbClr val="002060"/>
                  </a:solidFill>
                </a:rPr>
                <a:t>）</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视点特征直方图（</a:t>
              </a:r>
              <a:r>
                <a:rPr lang="en-US" altLang="zh-CN" sz="1200" dirty="0">
                  <a:solidFill>
                    <a:srgbClr val="002060"/>
                  </a:solidFill>
                </a:rPr>
                <a:t>VFH</a:t>
              </a:r>
              <a:r>
                <a:rPr lang="zh-CN" altLang="en-US" sz="1200" dirty="0">
                  <a:solidFill>
                    <a:srgbClr val="002060"/>
                  </a:solidFill>
                </a:rPr>
                <a:t>）</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法线对齐径向特征（</a:t>
              </a:r>
              <a:r>
                <a:rPr lang="en-US" altLang="zh-CN" sz="1200" dirty="0">
                  <a:solidFill>
                    <a:srgbClr val="002060"/>
                  </a:solidFill>
                </a:rPr>
                <a:t>NARF</a:t>
              </a:r>
              <a:r>
                <a:rPr lang="zh-CN" altLang="en-US" sz="1200" dirty="0">
                  <a:solidFill>
                    <a:srgbClr val="002060"/>
                  </a:solidFill>
                </a:rPr>
                <a:t>）</a:t>
              </a:r>
            </a:p>
          </p:txBody>
        </p:sp>
        <p:sp>
          <p:nvSpPr>
            <p:cNvPr id="31" name="矩形 30">
              <a:extLst>
                <a:ext uri="{FF2B5EF4-FFF2-40B4-BE49-F238E27FC236}">
                  <a16:creationId xmlns:a16="http://schemas.microsoft.com/office/drawing/2014/main" id="{E25F23F7-5C45-471F-8C24-62EFC355185E}"/>
                </a:ext>
              </a:extLst>
            </p:cNvPr>
            <p:cNvSpPr/>
            <p:nvPr/>
          </p:nvSpPr>
          <p:spPr>
            <a:xfrm>
              <a:off x="2934548" y="2631247"/>
              <a:ext cx="2368162" cy="1725729"/>
            </a:xfrm>
            <a:prstGeom prst="rect">
              <a:avLst/>
            </a:prstGeom>
          </p:spPr>
          <p:txBody>
            <a:bodyPr wrap="square">
              <a:spAutoFit/>
            </a:bodyPr>
            <a:lstStyle/>
            <a:p>
              <a:pPr>
                <a:lnSpc>
                  <a:spcPct val="150000"/>
                </a:lnSpc>
              </a:pPr>
              <a:r>
                <a:rPr lang="en-US" altLang="zh-CN" sz="1200" dirty="0" err="1">
                  <a:solidFill>
                    <a:srgbClr val="002060"/>
                  </a:solidFill>
                </a:rPr>
                <a:t>NormalEstimation</a:t>
              </a:r>
              <a:endParaRPr lang="en-US" altLang="zh-CN" sz="1200" dirty="0">
                <a:solidFill>
                  <a:srgbClr val="002060"/>
                </a:solidFill>
              </a:endParaRPr>
            </a:p>
            <a:p>
              <a:pPr>
                <a:lnSpc>
                  <a:spcPct val="150000"/>
                </a:lnSpc>
              </a:pPr>
              <a:r>
                <a:rPr lang="en-US" altLang="zh-CN" sz="1200" dirty="0" err="1">
                  <a:solidFill>
                    <a:srgbClr val="002060"/>
                  </a:solidFill>
                </a:rPr>
                <a:t>IntegralImageNormalEstimation</a:t>
              </a:r>
              <a:endParaRPr lang="en-US" altLang="zh-CN" sz="1200" dirty="0">
                <a:solidFill>
                  <a:srgbClr val="002060"/>
                </a:solidFill>
              </a:endParaRPr>
            </a:p>
            <a:p>
              <a:pPr>
                <a:lnSpc>
                  <a:spcPct val="150000"/>
                </a:lnSpc>
              </a:pPr>
              <a:r>
                <a:rPr lang="en-US" altLang="zh-CN" sz="1200" dirty="0" err="1">
                  <a:solidFill>
                    <a:srgbClr val="002060"/>
                  </a:solidFill>
                </a:rPr>
                <a:t>PFHEstimation</a:t>
              </a:r>
              <a:endParaRPr lang="en-US" altLang="zh-CN" sz="1200" dirty="0">
                <a:solidFill>
                  <a:srgbClr val="002060"/>
                </a:solidFill>
              </a:endParaRPr>
            </a:p>
            <a:p>
              <a:pPr>
                <a:lnSpc>
                  <a:spcPct val="150000"/>
                </a:lnSpc>
              </a:pPr>
              <a:r>
                <a:rPr lang="en-US" altLang="zh-CN" sz="1200" dirty="0" err="1">
                  <a:solidFill>
                    <a:srgbClr val="002060"/>
                  </a:solidFill>
                </a:rPr>
                <a:t>FPFHEstimation</a:t>
              </a:r>
              <a:endParaRPr lang="en-US" altLang="zh-CN" sz="1200" dirty="0">
                <a:solidFill>
                  <a:srgbClr val="002060"/>
                </a:solidFill>
              </a:endParaRPr>
            </a:p>
            <a:p>
              <a:pPr>
                <a:lnSpc>
                  <a:spcPct val="150000"/>
                </a:lnSpc>
              </a:pPr>
              <a:r>
                <a:rPr lang="en-US" altLang="zh-CN" sz="1200" dirty="0" err="1">
                  <a:solidFill>
                    <a:srgbClr val="002060"/>
                  </a:solidFill>
                </a:rPr>
                <a:t>VFHEstimation</a:t>
              </a:r>
              <a:endParaRPr lang="en-US" altLang="zh-CN" sz="1200" dirty="0">
                <a:solidFill>
                  <a:srgbClr val="002060"/>
                </a:solidFill>
              </a:endParaRPr>
            </a:p>
            <a:p>
              <a:pPr>
                <a:lnSpc>
                  <a:spcPct val="150000"/>
                </a:lnSpc>
              </a:pPr>
              <a:r>
                <a:rPr lang="en-US" altLang="zh-CN" sz="1200" dirty="0">
                  <a:solidFill>
                    <a:srgbClr val="002060"/>
                  </a:solidFill>
                </a:rPr>
                <a:t>NARF</a:t>
              </a:r>
              <a:endParaRPr lang="zh-CN" altLang="en-US" sz="1200" dirty="0">
                <a:solidFill>
                  <a:srgbClr val="002060"/>
                </a:solidFill>
              </a:endParaRPr>
            </a:p>
          </p:txBody>
        </p:sp>
      </p:grpSp>
      <p:sp>
        <p:nvSpPr>
          <p:cNvPr id="19" name="矩形 18">
            <a:extLst>
              <a:ext uri="{FF2B5EF4-FFF2-40B4-BE49-F238E27FC236}">
                <a16:creationId xmlns:a16="http://schemas.microsoft.com/office/drawing/2014/main" id="{BD77BF36-3117-4809-B10D-27D26EC0D01A}"/>
              </a:ext>
            </a:extLst>
          </p:cNvPr>
          <p:cNvSpPr/>
          <p:nvPr/>
        </p:nvSpPr>
        <p:spPr>
          <a:xfrm>
            <a:off x="867846" y="939654"/>
            <a:ext cx="5200340" cy="2062103"/>
          </a:xfrm>
          <a:prstGeom prst="rect">
            <a:avLst/>
          </a:prstGeom>
        </p:spPr>
        <p:txBody>
          <a:bodyPr wrap="square">
            <a:spAutoFit/>
          </a:bodyPr>
          <a:lstStyle/>
          <a:p>
            <a:pPr>
              <a:spcBef>
                <a:spcPts val="1200"/>
              </a:spcBef>
            </a:pPr>
            <a:r>
              <a:rPr lang="zh-CN" altLang="en-US" sz="1200" dirty="0">
                <a:solidFill>
                  <a:srgbClr val="002060"/>
                </a:solidFill>
              </a:rPr>
              <a:t>通过包括周围的邻居，可以在特征公式中推断和捕获下面的采样表面几何，这有助于解决模糊度比较问题。 理想情况下，对于驻留在相同或相似表面上的点，所得特征（相对于某些度量）非常相似，对于在不同表面上找到的点，所得特征将是不同的。 一个好的点特征表示通过能够在以下情况下捕获相同的局部表面特征来区别于坏的特征：</a:t>
            </a:r>
            <a:endParaRPr lang="en-US" altLang="zh-CN" sz="1200" dirty="0">
              <a:solidFill>
                <a:srgbClr val="002060"/>
              </a:solidFill>
            </a:endParaRPr>
          </a:p>
          <a:p>
            <a:pPr marL="171450" indent="-171450">
              <a:spcBef>
                <a:spcPts val="1200"/>
              </a:spcBef>
              <a:buFont typeface="Arial" panose="020B0604020202020204" pitchFamily="34" charset="0"/>
              <a:buChar char="•"/>
            </a:pPr>
            <a:r>
              <a:rPr lang="zh-CN" altLang="en-US" sz="1200" dirty="0">
                <a:solidFill>
                  <a:srgbClr val="002060"/>
                </a:solidFill>
              </a:rPr>
              <a:t>旋转不变性</a:t>
            </a:r>
            <a:endParaRPr lang="en-US" altLang="zh-CN" sz="1200" dirty="0">
              <a:solidFill>
                <a:srgbClr val="002060"/>
              </a:solidFill>
            </a:endParaRPr>
          </a:p>
          <a:p>
            <a:pPr marL="171450" indent="-171450">
              <a:buFont typeface="Arial" panose="020B0604020202020204" pitchFamily="34" charset="0"/>
              <a:buChar char="•"/>
            </a:pPr>
            <a:r>
              <a:rPr lang="zh-CN" altLang="en-US" sz="1200" dirty="0">
                <a:solidFill>
                  <a:srgbClr val="002060"/>
                </a:solidFill>
              </a:rPr>
              <a:t>尺度不变性</a:t>
            </a:r>
            <a:endParaRPr lang="en-US" altLang="zh-CN" sz="1200" dirty="0">
              <a:solidFill>
                <a:srgbClr val="002060"/>
              </a:solidFill>
            </a:endParaRPr>
          </a:p>
          <a:p>
            <a:pPr marL="171450" indent="-171450">
              <a:buFont typeface="Arial" panose="020B0604020202020204" pitchFamily="34" charset="0"/>
              <a:buChar char="•"/>
            </a:pPr>
            <a:r>
              <a:rPr lang="zh-CN" altLang="en-US" sz="1200" dirty="0">
                <a:solidFill>
                  <a:srgbClr val="002060"/>
                </a:solidFill>
              </a:rPr>
              <a:t>抗噪声</a:t>
            </a:r>
            <a:endParaRPr lang="en-US" altLang="zh-CN" sz="1200" dirty="0">
              <a:solidFill>
                <a:srgbClr val="002060"/>
              </a:solidFill>
            </a:endParaRPr>
          </a:p>
          <a:p>
            <a:pPr>
              <a:spcBef>
                <a:spcPts val="1200"/>
              </a:spcBef>
            </a:pPr>
            <a:r>
              <a:rPr lang="en-US" altLang="zh-CN" sz="1200" dirty="0">
                <a:solidFill>
                  <a:srgbClr val="002060"/>
                </a:solidFill>
              </a:rPr>
              <a:t>PCL</a:t>
            </a:r>
            <a:r>
              <a:rPr lang="zh-CN" altLang="en-US" sz="1200" dirty="0">
                <a:solidFill>
                  <a:srgbClr val="002060"/>
                </a:solidFill>
              </a:rPr>
              <a:t>中常用特征及其类：</a:t>
            </a:r>
          </a:p>
        </p:txBody>
      </p:sp>
    </p:spTree>
    <p:extLst>
      <p:ext uri="{BB962C8B-B14F-4D97-AF65-F5344CB8AC3E}">
        <p14:creationId xmlns:p14="http://schemas.microsoft.com/office/powerpoint/2010/main" val="13038621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平面法向</a:t>
              </a:r>
            </a:p>
          </p:txBody>
        </p:sp>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D015F8DD-A0E3-4027-A572-2B5F3E8CF8D0}"/>
                  </a:ext>
                </a:extLst>
              </p:cNvPr>
              <p:cNvSpPr/>
              <p:nvPr/>
            </p:nvSpPr>
            <p:spPr>
              <a:xfrm>
                <a:off x="822891" y="896113"/>
                <a:ext cx="5200340" cy="1326773"/>
              </a:xfrm>
              <a:prstGeom prst="rect">
                <a:avLst/>
              </a:prstGeom>
            </p:spPr>
            <p:txBody>
              <a:bodyPr wrap="square">
                <a:spAutoFit/>
              </a:bodyPr>
              <a:lstStyle/>
              <a:p>
                <a:pPr>
                  <a:spcBef>
                    <a:spcPts val="1200"/>
                  </a:spcBef>
                </a:pPr>
                <a:r>
                  <a:rPr lang="zh-CN" altLang="en-US" sz="1200" dirty="0">
                    <a:solidFill>
                      <a:srgbClr val="0F2D69"/>
                    </a:solidFill>
                  </a:rPr>
                  <a:t>通过估计与表面相切的平面的法线来近似，又被称为最小二乘平面拟合估计问题。</a:t>
                </a:r>
                <a:endParaRPr lang="en-US" altLang="zh-CN" sz="1200" dirty="0">
                  <a:solidFill>
                    <a:srgbClr val="0F2D69"/>
                  </a:solidFill>
                </a:endParaRPr>
              </a:p>
              <a:p>
                <a:pPr>
                  <a:spcBef>
                    <a:spcPts val="1200"/>
                  </a:spcBef>
                </a:pPr>
                <a:r>
                  <a:rPr lang="zh-CN" altLang="en-US" sz="1200" dirty="0">
                    <a:solidFill>
                      <a:srgbClr val="0F2D69"/>
                    </a:solidFill>
                  </a:rPr>
                  <a:t>平面可以由一个点</a:t>
                </a:r>
                <a14:m>
                  <m:oMath xmlns:m="http://schemas.openxmlformats.org/officeDocument/2006/math">
                    <m:r>
                      <a:rPr lang="en-US" altLang="zh-CN" sz="1200" b="0" i="1" smtClean="0">
                        <a:solidFill>
                          <a:srgbClr val="0F2D69"/>
                        </a:solidFill>
                        <a:latin typeface="Cambria Math" panose="02040503050406030204" pitchFamily="18" charset="0"/>
                      </a:rPr>
                      <m:t>𝑥</m:t>
                    </m:r>
                  </m:oMath>
                </a14:m>
                <a:r>
                  <a:rPr lang="zh-CN" altLang="en-US" sz="1200" dirty="0">
                    <a:solidFill>
                      <a:srgbClr val="0F2D69"/>
                    </a:solidFill>
                  </a:rPr>
                  <a:t>和一个法向量</a:t>
                </a:r>
                <a14:m>
                  <m:oMath xmlns:m="http://schemas.openxmlformats.org/officeDocument/2006/math">
                    <m:acc>
                      <m:accPr>
                        <m:chr m:val="⃗"/>
                        <m:ctrlPr>
                          <a:rPr lang="zh-CN" altLang="en-US" sz="1200" i="1" smtClean="0">
                            <a:solidFill>
                              <a:srgbClr val="0F2D69"/>
                            </a:solidFill>
                            <a:latin typeface="Cambria Math" panose="02040503050406030204" pitchFamily="18" charset="0"/>
                          </a:rPr>
                        </m:ctrlPr>
                      </m:accPr>
                      <m:e>
                        <m:r>
                          <a:rPr lang="en-US" altLang="zh-CN" sz="1200" b="0" i="1" smtClean="0">
                            <a:solidFill>
                              <a:srgbClr val="0F2D69"/>
                            </a:solidFill>
                            <a:latin typeface="Cambria Math" panose="02040503050406030204" pitchFamily="18" charset="0"/>
                          </a:rPr>
                          <m:t>𝑛</m:t>
                        </m:r>
                      </m:e>
                    </m:acc>
                    <m:r>
                      <a:rPr lang="zh-CN" altLang="en-US" sz="1200" i="1">
                        <a:solidFill>
                          <a:srgbClr val="0F2D69"/>
                        </a:solidFill>
                        <a:latin typeface="Cambria Math" panose="02040503050406030204" pitchFamily="18" charset="0"/>
                      </a:rPr>
                      <m:t>来</m:t>
                    </m:r>
                  </m:oMath>
                </a14:m>
                <a:r>
                  <a:rPr lang="zh-CN" altLang="en-US" sz="1200" dirty="0">
                    <a:solidFill>
                      <a:srgbClr val="0F2D69"/>
                    </a:solidFill>
                  </a:rPr>
                  <a:t>表示，点</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a:solidFill>
                          <a:srgbClr val="0F2D69"/>
                        </a:solidFill>
                        <a:latin typeface="Cambria Math" panose="02040503050406030204" pitchFamily="18" charset="0"/>
                      </a:rPr>
                      <m:t>∈</m:t>
                    </m:r>
                    <m:sSup>
                      <m:sSupPr>
                        <m:ctrlPr>
                          <a:rPr lang="zh-CN" altLang="en-US" sz="1200" i="1">
                            <a:solidFill>
                              <a:srgbClr val="0F2D69"/>
                            </a:solidFill>
                            <a:latin typeface="Cambria Math" panose="02040503050406030204" pitchFamily="18" charset="0"/>
                          </a:rPr>
                        </m:ctrlPr>
                      </m:sSupPr>
                      <m:e>
                        <m:r>
                          <a:rPr lang="zh-CN" altLang="en-US" sz="1200" i="1">
                            <a:solidFill>
                              <a:srgbClr val="0F2D69"/>
                            </a:solidFill>
                            <a:latin typeface="Cambria Math" panose="02040503050406030204" pitchFamily="18" charset="0"/>
                          </a:rPr>
                          <m:t>𝑃</m:t>
                        </m:r>
                      </m:e>
                      <m:sup>
                        <m:r>
                          <a:rPr lang="zh-CN" altLang="en-US" sz="1200" i="1">
                            <a:solidFill>
                              <a:srgbClr val="0F2D69"/>
                            </a:solidFill>
                            <a:latin typeface="Cambria Math" panose="02040503050406030204" pitchFamily="18" charset="0"/>
                          </a:rPr>
                          <m:t>𝑘</m:t>
                        </m:r>
                      </m:sup>
                    </m:sSup>
                  </m:oMath>
                </a14:m>
                <a:r>
                  <a:rPr lang="zh-CN" altLang="en-US" sz="1200" dirty="0">
                    <a:solidFill>
                      <a:srgbClr val="0F2D69"/>
                    </a:solidFill>
                  </a:rPr>
                  <a:t>到平面的距离定义为</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𝑑</m:t>
                        </m:r>
                      </m:e>
                      <m:sub>
                        <m:r>
                          <a:rPr lang="zh-CN" altLang="en-US" sz="1200" i="1">
                            <a:solidFill>
                              <a:srgbClr val="0F2D69"/>
                            </a:solidFill>
                            <a:latin typeface="Cambria Math" panose="02040503050406030204" pitchFamily="18" charset="0"/>
                          </a:rPr>
                          <m:t>𝑖</m:t>
                        </m:r>
                      </m:sub>
                    </m:sSub>
                    <m:r>
                      <a:rPr lang="zh-CN" altLang="en-US" sz="120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𝑥</m:t>
                    </m:r>
                    <m:r>
                      <a:rPr lang="zh-CN" altLang="en-US" sz="120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𝑛</m:t>
                        </m:r>
                      </m:e>
                    </m:acc>
                  </m:oMath>
                </a14:m>
                <a:r>
                  <a:rPr lang="zh-CN" altLang="en-US" sz="1200" dirty="0">
                    <a:solidFill>
                      <a:srgbClr val="0F2D69"/>
                    </a:solidFill>
                  </a:rPr>
                  <a:t>。</a:t>
                </a:r>
                <a:endParaRPr lang="en-US" altLang="zh-CN" sz="1200" dirty="0">
                  <a:solidFill>
                    <a:srgbClr val="0F2D69"/>
                  </a:solidFill>
                </a:endParaRPr>
              </a:p>
              <a:p>
                <a:pPr>
                  <a:spcBef>
                    <a:spcPts val="1200"/>
                  </a:spcBef>
                </a:pPr>
                <a:r>
                  <a:rPr lang="zh-CN" altLang="en-US" sz="1200" dirty="0">
                    <a:solidFill>
                      <a:srgbClr val="0F2D69"/>
                    </a:solidFill>
                  </a:rPr>
                  <a:t>通过最小二乘法使</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𝑑</m:t>
                        </m:r>
                      </m:e>
                      <m:sub>
                        <m:r>
                          <a:rPr lang="zh-CN" altLang="en-US" sz="1200" i="1">
                            <a:solidFill>
                              <a:srgbClr val="0F2D69"/>
                            </a:solidFill>
                            <a:latin typeface="Cambria Math" panose="02040503050406030204" pitchFamily="18" charset="0"/>
                          </a:rPr>
                          <m:t>𝑖</m:t>
                        </m:r>
                      </m:sub>
                    </m:sSub>
                    <m:r>
                      <a:rPr lang="zh-CN" altLang="en-US" sz="1200">
                        <a:solidFill>
                          <a:srgbClr val="0F2D69"/>
                        </a:solidFill>
                        <a:latin typeface="Cambria Math" panose="02040503050406030204" pitchFamily="18" charset="0"/>
                      </a:rPr>
                      <m:t>=</m:t>
                    </m:r>
                    <m:r>
                      <a:rPr lang="en-US" altLang="zh-CN" sz="1200" i="1">
                        <a:solidFill>
                          <a:srgbClr val="0F2D69"/>
                        </a:solidFill>
                        <a:latin typeface="Cambria Math" panose="02040503050406030204" pitchFamily="18" charset="0"/>
                      </a:rPr>
                      <m:t>0</m:t>
                    </m:r>
                    <m:r>
                      <a:rPr lang="zh-CN" altLang="en-US" sz="1200" i="1">
                        <a:solidFill>
                          <a:srgbClr val="0F2D69"/>
                        </a:solidFill>
                        <a:latin typeface="Cambria Math" panose="02040503050406030204" pitchFamily="18" charset="0"/>
                      </a:rPr>
                      <m:t>，</m:t>
                    </m:r>
                  </m:oMath>
                </a14:m>
                <a:r>
                  <a:rPr lang="zh-CN" altLang="en-US" sz="1200" dirty="0">
                    <a:solidFill>
                      <a:srgbClr val="0F2D69"/>
                    </a:solidFill>
                  </a:rPr>
                  <a:t>则</a:t>
                </a:r>
              </a:p>
            </p:txBody>
          </p:sp>
        </mc:Choice>
        <mc:Fallback xmlns="">
          <p:sp>
            <p:nvSpPr>
              <p:cNvPr id="48" name="矩形 47">
                <a:extLst>
                  <a:ext uri="{FF2B5EF4-FFF2-40B4-BE49-F238E27FC236}">
                    <a16:creationId xmlns:a16="http://schemas.microsoft.com/office/drawing/2014/main" id="{D015F8DD-A0E3-4027-A572-2B5F3E8CF8D0}"/>
                  </a:ext>
                </a:extLst>
              </p:cNvPr>
              <p:cNvSpPr>
                <a:spLocks noRot="1" noChangeAspect="1" noMove="1" noResize="1" noEditPoints="1" noAdjustHandles="1" noChangeArrowheads="1" noChangeShapeType="1" noTextEdit="1"/>
              </p:cNvSpPr>
              <p:nvPr/>
            </p:nvSpPr>
            <p:spPr>
              <a:xfrm>
                <a:off x="822891" y="896113"/>
                <a:ext cx="5200340" cy="1326773"/>
              </a:xfrm>
              <a:prstGeom prst="rect">
                <a:avLst/>
              </a:prstGeom>
              <a:blipFill>
                <a:blip r:embed="rId2"/>
                <a:stretch>
                  <a:fillRect l="-117" b="-27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001F93B-15D9-4193-8F31-348405519658}"/>
                  </a:ext>
                </a:extLst>
              </p:cNvPr>
              <p:cNvSpPr/>
              <p:nvPr/>
            </p:nvSpPr>
            <p:spPr>
              <a:xfrm>
                <a:off x="2743322" y="2276957"/>
                <a:ext cx="1359475" cy="6153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smtClean="0">
                          <a:solidFill>
                            <a:srgbClr val="0F2D69"/>
                          </a:solidFill>
                          <a:latin typeface="Cambria Math" panose="02040503050406030204" pitchFamily="18" charset="0"/>
                        </a:rPr>
                        <m:t>𝑥</m:t>
                      </m:r>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𝑝</m:t>
                          </m:r>
                        </m:e>
                      </m:acc>
                      <m:r>
                        <a:rPr lang="zh-CN" altLang="en-US" sz="1200" i="0">
                          <a:solidFill>
                            <a:srgbClr val="0F2D69"/>
                          </a:solidFill>
                          <a:latin typeface="Cambria Math" panose="02040503050406030204" pitchFamily="18" charset="0"/>
                        </a:rPr>
                        <m:t>=</m:t>
                      </m:r>
                      <m:f>
                        <m:fPr>
                          <m:ctrlPr>
                            <a:rPr lang="zh-CN" altLang="en-US" sz="1200" i="1">
                              <a:solidFill>
                                <a:srgbClr val="0F2D69"/>
                              </a:solidFill>
                              <a:latin typeface="Cambria Math" panose="02040503050406030204" pitchFamily="18" charset="0"/>
                            </a:rPr>
                          </m:ctrlPr>
                        </m:fPr>
                        <m:num>
                          <m:r>
                            <a:rPr lang="zh-CN" altLang="en-US" sz="1200" i="0">
                              <a:solidFill>
                                <a:srgbClr val="0F2D69"/>
                              </a:solidFill>
                              <a:latin typeface="Cambria Math" panose="02040503050406030204" pitchFamily="18" charset="0"/>
                            </a:rPr>
                            <m:t>1</m:t>
                          </m:r>
                        </m:num>
                        <m:den>
                          <m:r>
                            <a:rPr lang="zh-CN" altLang="en-US" sz="1200" i="1">
                              <a:solidFill>
                                <a:srgbClr val="0F2D69"/>
                              </a:solidFill>
                              <a:latin typeface="Cambria Math" panose="02040503050406030204" pitchFamily="18" charset="0"/>
                            </a:rPr>
                            <m:t>𝑘</m:t>
                          </m:r>
                        </m:den>
                      </m:f>
                      <m:r>
                        <a:rPr lang="zh-CN" altLang="en-US" sz="1200" i="0">
                          <a:solidFill>
                            <a:srgbClr val="0F2D69"/>
                          </a:solidFill>
                          <a:latin typeface="Cambria Math" panose="02040503050406030204" pitchFamily="18" charset="0"/>
                        </a:rPr>
                        <m:t>⋅</m:t>
                      </m:r>
                      <m:nary>
                        <m:naryPr>
                          <m:chr m:val="∑"/>
                          <m:limLoc m:val="undOvr"/>
                          <m:grow m:val="on"/>
                          <m:ctrlPr>
                            <a:rPr lang="zh-CN" altLang="en-US" sz="1200" i="1">
                              <a:solidFill>
                                <a:srgbClr val="0F2D69"/>
                              </a:solidFill>
                              <a:latin typeface="Cambria Math" panose="02040503050406030204" pitchFamily="18" charset="0"/>
                            </a:rPr>
                          </m:ctrlPr>
                        </m:naryPr>
                        <m:sub>
                          <m:r>
                            <a:rPr lang="zh-CN" altLang="en-US" sz="1200" i="1">
                              <a:solidFill>
                                <a:srgbClr val="0F2D69"/>
                              </a:solidFill>
                              <a:latin typeface="Cambria Math" panose="02040503050406030204" pitchFamily="18" charset="0"/>
                            </a:rPr>
                            <m:t>𝑖</m:t>
                          </m:r>
                          <m:r>
                            <a:rPr lang="zh-CN" altLang="en-US" sz="1200" i="0">
                              <a:solidFill>
                                <a:srgbClr val="0F2D69"/>
                              </a:solidFill>
                              <a:latin typeface="Cambria Math" panose="02040503050406030204" pitchFamily="18" charset="0"/>
                            </a:rPr>
                            <m:t>=1</m:t>
                          </m:r>
                        </m:sub>
                        <m:sup>
                          <m:r>
                            <a:rPr lang="zh-CN" altLang="en-US" sz="1200" i="1">
                              <a:solidFill>
                                <a:srgbClr val="0F2D69"/>
                              </a:solidFill>
                              <a:latin typeface="Cambria Math" panose="02040503050406030204" pitchFamily="18" charset="0"/>
                            </a:rPr>
                            <m:t>𝑘</m:t>
                          </m:r>
                        </m:sup>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e>
                      </m:nary>
                    </m:oMath>
                  </m:oMathPara>
                </a14:m>
                <a:endParaRPr lang="zh-CN" altLang="en-US" sz="1200" dirty="0">
                  <a:solidFill>
                    <a:srgbClr val="0F2D69"/>
                  </a:solidFill>
                </a:endParaRPr>
              </a:p>
            </p:txBody>
          </p:sp>
        </mc:Choice>
        <mc:Fallback xmlns="">
          <p:sp>
            <p:nvSpPr>
              <p:cNvPr id="4" name="矩形 3">
                <a:extLst>
                  <a:ext uri="{FF2B5EF4-FFF2-40B4-BE49-F238E27FC236}">
                    <a16:creationId xmlns:a16="http://schemas.microsoft.com/office/drawing/2014/main" id="{1001F93B-15D9-4193-8F31-348405519658}"/>
                  </a:ext>
                </a:extLst>
              </p:cNvPr>
              <p:cNvSpPr>
                <a:spLocks noRot="1" noChangeAspect="1" noMove="1" noResize="1" noEditPoints="1" noAdjustHandles="1" noChangeArrowheads="1" noChangeShapeType="1" noTextEdit="1"/>
              </p:cNvSpPr>
              <p:nvPr/>
            </p:nvSpPr>
            <p:spPr>
              <a:xfrm>
                <a:off x="2743322" y="2276957"/>
                <a:ext cx="1359475" cy="61536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48D5D030-E97B-42BF-A87E-8C29B13CE5B0}"/>
                  </a:ext>
                </a:extLst>
              </p:cNvPr>
              <p:cNvSpPr/>
              <p:nvPr/>
            </p:nvSpPr>
            <p:spPr>
              <a:xfrm>
                <a:off x="822891" y="2946388"/>
                <a:ext cx="5200340" cy="461665"/>
              </a:xfrm>
              <a:prstGeom prst="rect">
                <a:avLst/>
              </a:prstGeom>
            </p:spPr>
            <p:txBody>
              <a:bodyPr wrap="square">
                <a:spAutoFit/>
              </a:bodyPr>
              <a:lstStyle/>
              <a:p>
                <a:pPr>
                  <a:spcBef>
                    <a:spcPts val="1200"/>
                  </a:spcBef>
                </a:pPr>
                <a:r>
                  <a:rPr lang="zh-CN" altLang="en-US" sz="1200" dirty="0">
                    <a:solidFill>
                      <a:srgbClr val="0F2D69"/>
                    </a:solidFill>
                  </a:rPr>
                  <a:t>向量</a:t>
                </a:r>
                <a14:m>
                  <m:oMath xmlns:m="http://schemas.openxmlformats.org/officeDocument/2006/math">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𝑛</m:t>
                        </m:r>
                      </m:e>
                    </m:acc>
                  </m:oMath>
                </a14:m>
                <a:r>
                  <a:rPr lang="zh-CN" altLang="en-US" sz="1200" dirty="0">
                    <a:solidFill>
                      <a:srgbClr val="0F2D69"/>
                    </a:solidFill>
                  </a:rPr>
                  <a:t>可以通过分析协方差矩阵的特征值和特征向量得到，协方差矩阵定义为：</a:t>
                </a:r>
              </a:p>
            </p:txBody>
          </p:sp>
        </mc:Choice>
        <mc:Fallback xmlns="">
          <p:sp>
            <p:nvSpPr>
              <p:cNvPr id="21" name="矩形 20">
                <a:extLst>
                  <a:ext uri="{FF2B5EF4-FFF2-40B4-BE49-F238E27FC236}">
                    <a16:creationId xmlns:a16="http://schemas.microsoft.com/office/drawing/2014/main" id="{48D5D030-E97B-42BF-A87E-8C29B13CE5B0}"/>
                  </a:ext>
                </a:extLst>
              </p:cNvPr>
              <p:cNvSpPr>
                <a:spLocks noRot="1" noChangeAspect="1" noMove="1" noResize="1" noEditPoints="1" noAdjustHandles="1" noChangeArrowheads="1" noChangeShapeType="1" noTextEdit="1"/>
              </p:cNvSpPr>
              <p:nvPr/>
            </p:nvSpPr>
            <p:spPr>
              <a:xfrm>
                <a:off x="822891" y="2946388"/>
                <a:ext cx="5200340" cy="461665"/>
              </a:xfrm>
              <a:prstGeom prst="rect">
                <a:avLst/>
              </a:prstGeom>
              <a:blipFill>
                <a:blip r:embed="rId4"/>
                <a:stretch>
                  <a:fillRect l="-117"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FCE16C0-8341-4AD5-A0E5-7E13B7FD470F}"/>
                  </a:ext>
                </a:extLst>
              </p:cNvPr>
              <p:cNvSpPr/>
              <p:nvPr/>
            </p:nvSpPr>
            <p:spPr>
              <a:xfrm>
                <a:off x="795398" y="3462123"/>
                <a:ext cx="5255324" cy="615361"/>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zh-CN" altLang="en-US" sz="1200" i="1" smtClean="0">
                          <a:solidFill>
                            <a:srgbClr val="0F2D69"/>
                          </a:solidFill>
                          <a:latin typeface="Cambria Math" panose="02040503050406030204" pitchFamily="18" charset="0"/>
                        </a:rPr>
                        <m:t>𝐶</m:t>
                      </m:r>
                      <m:r>
                        <a:rPr lang="zh-CN" altLang="en-US" sz="1200" i="0">
                          <a:solidFill>
                            <a:srgbClr val="0F2D69"/>
                          </a:solidFill>
                          <a:latin typeface="Cambria Math" panose="02040503050406030204" pitchFamily="18" charset="0"/>
                        </a:rPr>
                        <m:t>=</m:t>
                      </m:r>
                      <m:f>
                        <m:fPr>
                          <m:ctrlPr>
                            <a:rPr lang="zh-CN" altLang="en-US" sz="1200" i="1">
                              <a:solidFill>
                                <a:srgbClr val="0F2D69"/>
                              </a:solidFill>
                              <a:latin typeface="Cambria Math" panose="02040503050406030204" pitchFamily="18" charset="0"/>
                            </a:rPr>
                          </m:ctrlPr>
                        </m:fPr>
                        <m:num>
                          <m:r>
                            <a:rPr lang="zh-CN" altLang="en-US" sz="1200" i="0">
                              <a:solidFill>
                                <a:srgbClr val="0F2D69"/>
                              </a:solidFill>
                              <a:latin typeface="Cambria Math" panose="02040503050406030204" pitchFamily="18" charset="0"/>
                            </a:rPr>
                            <m:t>1</m:t>
                          </m:r>
                        </m:num>
                        <m:den>
                          <m:r>
                            <a:rPr lang="zh-CN" altLang="en-US" sz="1200" i="1">
                              <a:solidFill>
                                <a:srgbClr val="0F2D69"/>
                              </a:solidFill>
                              <a:latin typeface="Cambria Math" panose="02040503050406030204" pitchFamily="18" charset="0"/>
                            </a:rPr>
                            <m:t>𝑘</m:t>
                          </m:r>
                        </m:den>
                      </m:f>
                      <m:nary>
                        <m:naryPr>
                          <m:chr m:val="∑"/>
                          <m:limLoc m:val="undOvr"/>
                          <m:grow m:val="on"/>
                          <m:ctrlPr>
                            <a:rPr lang="zh-CN" altLang="en-US" sz="1200" i="1">
                              <a:solidFill>
                                <a:srgbClr val="0F2D69"/>
                              </a:solidFill>
                              <a:latin typeface="Cambria Math" panose="02040503050406030204" pitchFamily="18" charset="0"/>
                            </a:rPr>
                          </m:ctrlPr>
                        </m:naryPr>
                        <m:sub>
                          <m:r>
                            <a:rPr lang="zh-CN" altLang="en-US" sz="1200" i="1">
                              <a:solidFill>
                                <a:srgbClr val="0F2D69"/>
                              </a:solidFill>
                              <a:latin typeface="Cambria Math" panose="02040503050406030204" pitchFamily="18" charset="0"/>
                            </a:rPr>
                            <m:t>𝑖</m:t>
                          </m:r>
                          <m:r>
                            <a:rPr lang="zh-CN" altLang="en-US" sz="1200" i="0">
                              <a:solidFill>
                                <a:srgbClr val="0F2D69"/>
                              </a:solidFill>
                              <a:latin typeface="Cambria Math" panose="02040503050406030204" pitchFamily="18" charset="0"/>
                            </a:rPr>
                            <m:t>=1</m:t>
                          </m:r>
                        </m:sub>
                        <m:sup>
                          <m:r>
                            <a:rPr lang="zh-CN" altLang="en-US" sz="1200" i="1">
                              <a:solidFill>
                                <a:srgbClr val="0F2D69"/>
                              </a:solidFill>
                              <a:latin typeface="Cambria Math" panose="02040503050406030204" pitchFamily="18" charset="0"/>
                            </a:rPr>
                            <m:t>𝑘</m:t>
                          </m:r>
                        </m:sup>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𝜉</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𝑝</m:t>
                              </m:r>
                            </m:e>
                          </m:acc>
                          <m:r>
                            <a:rPr lang="zh-CN" altLang="en-US" sz="1200" i="0">
                              <a:solidFill>
                                <a:srgbClr val="0F2D69"/>
                              </a:solidFill>
                              <a:latin typeface="Cambria Math" panose="02040503050406030204" pitchFamily="18" charset="0"/>
                            </a:rPr>
                            <m:t>)⋅</m:t>
                          </m:r>
                          <m:sSup>
                            <m:sSupPr>
                              <m:ctrlPr>
                                <a:rPr lang="zh-CN" altLang="en-US" sz="1200" i="1">
                                  <a:solidFill>
                                    <a:srgbClr val="0F2D69"/>
                                  </a:solidFill>
                                  <a:latin typeface="Cambria Math" panose="02040503050406030204" pitchFamily="18" charset="0"/>
                                </a:rPr>
                              </m:ctrlPr>
                            </m:sSupPr>
                            <m:e>
                              <m:d>
                                <m:dPr>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𝑝</m:t>
                                      </m:r>
                                    </m:e>
                                  </m:acc>
                                </m:e>
                              </m:d>
                            </m:e>
                            <m:sup>
                              <m:r>
                                <a:rPr lang="zh-CN" altLang="en-US" sz="1200" i="1">
                                  <a:solidFill>
                                    <a:srgbClr val="0F2D69"/>
                                  </a:solidFill>
                                  <a:latin typeface="Cambria Math" panose="02040503050406030204" pitchFamily="18" charset="0"/>
                                </a:rPr>
                                <m:t>𝑇</m:t>
                              </m:r>
                            </m:sup>
                          </m:sSup>
                        </m:e>
                      </m:nary>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𝐶</m:t>
                      </m:r>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𝑣</m:t>
                              </m:r>
                            </m:e>
                            <m:sub>
                              <m:r>
                                <a:rPr lang="zh-CN" altLang="en-US" sz="1200" i="1">
                                  <a:solidFill>
                                    <a:srgbClr val="0F2D69"/>
                                  </a:solidFill>
                                  <a:latin typeface="Cambria Math" panose="02040503050406030204" pitchFamily="18" charset="0"/>
                                </a:rPr>
                                <m:t>𝑗</m:t>
                              </m:r>
                            </m:sub>
                          </m:sSub>
                        </m:e>
                      </m:acc>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𝜆</m:t>
                          </m:r>
                        </m:e>
                        <m:sub>
                          <m:r>
                            <a:rPr lang="zh-CN" altLang="en-US" sz="1200" i="1">
                              <a:solidFill>
                                <a:srgbClr val="0F2D69"/>
                              </a:solidFill>
                              <a:latin typeface="Cambria Math" panose="02040503050406030204" pitchFamily="18" charset="0"/>
                            </a:rPr>
                            <m:t>𝑗</m:t>
                          </m:r>
                        </m:sub>
                      </m:sSub>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𝑣</m:t>
                              </m:r>
                            </m:e>
                            <m:sub>
                              <m:r>
                                <a:rPr lang="zh-CN" altLang="en-US" sz="1200" i="1">
                                  <a:solidFill>
                                    <a:srgbClr val="0F2D69"/>
                                  </a:solidFill>
                                  <a:latin typeface="Cambria Math" panose="02040503050406030204" pitchFamily="18" charset="0"/>
                                </a:rPr>
                                <m:t>𝑗</m:t>
                              </m:r>
                            </m:sub>
                          </m:sSub>
                        </m:e>
                      </m:acc>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𝑗</m:t>
                      </m:r>
                      <m:r>
                        <a:rPr lang="zh-CN" altLang="en-US" sz="1200" i="0">
                          <a:solidFill>
                            <a:srgbClr val="0F2D69"/>
                          </a:solidFill>
                          <a:latin typeface="Cambria Math" panose="02040503050406030204" pitchFamily="18" charset="0"/>
                        </a:rPr>
                        <m:t>∈{0,1,2</m:t>
                      </m:r>
                      <m:r>
                        <a:rPr lang="en-US" altLang="zh-CN" sz="1200" i="1" smtClean="0">
                          <a:solidFill>
                            <a:srgbClr val="0F2D69"/>
                          </a:solidFill>
                          <a:latin typeface="Cambria Math" panose="02040503050406030204" pitchFamily="18" charset="0"/>
                        </a:rPr>
                        <m:t>}</m:t>
                      </m:r>
                    </m:oMath>
                  </m:oMathPara>
                </a14:m>
                <a:endParaRPr lang="zh-CN" altLang="en-US" sz="1200" dirty="0">
                  <a:solidFill>
                    <a:srgbClr val="0F2D69"/>
                  </a:solidFill>
                </a:endParaRPr>
              </a:p>
            </p:txBody>
          </p:sp>
        </mc:Choice>
        <mc:Fallback xmlns="">
          <p:sp>
            <p:nvSpPr>
              <p:cNvPr id="6" name="矩形 5">
                <a:extLst>
                  <a:ext uri="{FF2B5EF4-FFF2-40B4-BE49-F238E27FC236}">
                    <a16:creationId xmlns:a16="http://schemas.microsoft.com/office/drawing/2014/main" id="{4FCE16C0-8341-4AD5-A0E5-7E13B7FD470F}"/>
                  </a:ext>
                </a:extLst>
              </p:cNvPr>
              <p:cNvSpPr>
                <a:spLocks noRot="1" noChangeAspect="1" noMove="1" noResize="1" noEditPoints="1" noAdjustHandles="1" noChangeArrowheads="1" noChangeShapeType="1" noTextEdit="1"/>
              </p:cNvSpPr>
              <p:nvPr/>
            </p:nvSpPr>
            <p:spPr>
              <a:xfrm>
                <a:off x="795398" y="3462123"/>
                <a:ext cx="5255324" cy="615361"/>
              </a:xfrm>
              <a:prstGeom prst="rect">
                <a:avLst/>
              </a:prstGeom>
              <a:blipFill>
                <a:blip r:embed="rId5"/>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0013A2DA-5CD7-4832-9481-3F32E51ADD5D}"/>
              </a:ext>
            </a:extLst>
          </p:cNvPr>
          <p:cNvSpPr/>
          <p:nvPr/>
        </p:nvSpPr>
        <p:spPr>
          <a:xfrm>
            <a:off x="822891" y="4131555"/>
            <a:ext cx="5200340" cy="276999"/>
          </a:xfrm>
          <a:prstGeom prst="rect">
            <a:avLst/>
          </a:prstGeom>
        </p:spPr>
        <p:txBody>
          <a:bodyPr wrap="square">
            <a:spAutoFit/>
          </a:bodyPr>
          <a:lstStyle/>
          <a:p>
            <a:pPr>
              <a:spcBef>
                <a:spcPts val="1200"/>
              </a:spcBef>
            </a:pPr>
            <a:r>
              <a:rPr lang="zh-CN" altLang="en-US" sz="1200" dirty="0">
                <a:solidFill>
                  <a:srgbClr val="0F2D69"/>
                </a:solidFill>
              </a:rPr>
              <a:t>因为法向法向无法确定，人为规定朝向视角。</a:t>
            </a:r>
          </a:p>
        </p:txBody>
      </p:sp>
      <p:sp>
        <p:nvSpPr>
          <p:cNvPr id="22" name="矩形 21">
            <a:extLst>
              <a:ext uri="{FF2B5EF4-FFF2-40B4-BE49-F238E27FC236}">
                <a16:creationId xmlns:a16="http://schemas.microsoft.com/office/drawing/2014/main" id="{49FC3A85-6ECB-4590-A3D6-2982C8681E5E}"/>
              </a:ext>
            </a:extLst>
          </p:cNvPr>
          <p:cNvSpPr/>
          <p:nvPr/>
        </p:nvSpPr>
        <p:spPr>
          <a:xfrm>
            <a:off x="0" y="4757414"/>
            <a:ext cx="6858000" cy="38608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Rusu</a:t>
            </a:r>
            <a:r>
              <a:rPr lang="en-US" altLang="zh-CN" sz="800" dirty="0">
                <a:solidFill>
                  <a:srgbClr val="203864"/>
                </a:solidFill>
              </a:rPr>
              <a:t>, Radu. (2010). Semantic 3D Object Maps for Everyday Manipulation in Human Living Environments. KI - </a:t>
            </a:r>
            <a:r>
              <a:rPr lang="en-US" altLang="zh-CN" sz="800" dirty="0" err="1">
                <a:solidFill>
                  <a:srgbClr val="203864"/>
                </a:solidFill>
              </a:rPr>
              <a:t>Künstliche</a:t>
            </a:r>
            <a:r>
              <a:rPr lang="en-US" altLang="zh-CN" sz="800" dirty="0">
                <a:solidFill>
                  <a:srgbClr val="203864"/>
                </a:solidFill>
              </a:rPr>
              <a:t> </a:t>
            </a:r>
            <a:r>
              <a:rPr lang="en-US" altLang="zh-CN" sz="800" dirty="0" err="1">
                <a:solidFill>
                  <a:srgbClr val="203864"/>
                </a:solidFill>
              </a:rPr>
              <a:t>Intelligenz</a:t>
            </a:r>
            <a:r>
              <a:rPr lang="en-US" altLang="zh-CN" sz="800" dirty="0">
                <a:solidFill>
                  <a:srgbClr val="203864"/>
                </a:solidFill>
              </a:rPr>
              <a:t>. 24. 10.1007/s13218-010-0059-6. </a:t>
            </a:r>
          </a:p>
          <a:p>
            <a:r>
              <a:rPr lang="en-US" altLang="zh-CN" sz="800" dirty="0">
                <a:solidFill>
                  <a:srgbClr val="203864"/>
                </a:solidFill>
                <a:hlinkClick r:id="rId6"/>
              </a:rPr>
              <a:t>http://mediatum.ub.tum.de/doc/800632/941254.pdf</a:t>
            </a:r>
            <a:endParaRPr lang="en-US" altLang="zh-CN" sz="800" dirty="0">
              <a:solidFill>
                <a:srgbClr val="203864"/>
              </a:solidFill>
            </a:endParaRPr>
          </a:p>
        </p:txBody>
      </p:sp>
    </p:spTree>
    <p:extLst>
      <p:ext uri="{BB962C8B-B14F-4D97-AF65-F5344CB8AC3E}">
        <p14:creationId xmlns:p14="http://schemas.microsoft.com/office/powerpoint/2010/main" val="1298982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等腰三角形 55"/>
          <p:cNvSpPr/>
          <p:nvPr/>
        </p:nvSpPr>
        <p:spPr>
          <a:xfrm rot="5400000" flipV="1">
            <a:off x="5532526" y="1595741"/>
            <a:ext cx="2164670" cy="486280"/>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18139" y="4461338"/>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173911" y="398260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206184" y="2801486"/>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345800" y="1928313"/>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34332" y="2366993"/>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5611248" y="268825"/>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6193617" y="314126"/>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5936326" y="1321582"/>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34" name="组合 33">
            <a:extLst>
              <a:ext uri="{FF2B5EF4-FFF2-40B4-BE49-F238E27FC236}">
                <a16:creationId xmlns:a16="http://schemas.microsoft.com/office/drawing/2014/main" id="{82E3D691-115C-4973-98F2-B85C0FB37B4D}"/>
              </a:ext>
            </a:extLst>
          </p:cNvPr>
          <p:cNvGrpSpPr/>
          <p:nvPr/>
        </p:nvGrpSpPr>
        <p:grpSpPr>
          <a:xfrm>
            <a:off x="221568" y="224058"/>
            <a:ext cx="4553631" cy="665273"/>
            <a:chOff x="1204060" y="627122"/>
            <a:chExt cx="8095343" cy="1182710"/>
          </a:xfrm>
        </p:grpSpPr>
        <p:sp>
          <p:nvSpPr>
            <p:cNvPr id="35" name="矩形 34">
              <a:extLst>
                <a:ext uri="{FF2B5EF4-FFF2-40B4-BE49-F238E27FC236}">
                  <a16:creationId xmlns:a16="http://schemas.microsoft.com/office/drawing/2014/main" id="{8BE52AA0-AC74-4739-8C84-0F699ED2DA7A}"/>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6" name="文本框 35">
              <a:extLst>
                <a:ext uri="{FF2B5EF4-FFF2-40B4-BE49-F238E27FC236}">
                  <a16:creationId xmlns:a16="http://schemas.microsoft.com/office/drawing/2014/main" id="{0E4DEBC2-6FAB-4B3C-8286-CBD877DB2DD5}"/>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37" name="文本框 36">
              <a:extLst>
                <a:ext uri="{FF2B5EF4-FFF2-40B4-BE49-F238E27FC236}">
                  <a16:creationId xmlns:a16="http://schemas.microsoft.com/office/drawing/2014/main" id="{627DE03B-516C-44EF-BF88-DDD2B8EF2051}"/>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a:t>
              </a:r>
              <a:r>
                <a:rPr lang="zh-CN" altLang="en-US" sz="1600" b="1" dirty="0">
                  <a:solidFill>
                    <a:schemeClr val="accent1">
                      <a:lumMod val="50000"/>
                    </a:schemeClr>
                  </a:solidFill>
                  <a:cs typeface="+mn-ea"/>
                  <a:sym typeface="+mn-lt"/>
                </a:rPr>
                <a:t>平面法向</a:t>
              </a:r>
            </a:p>
          </p:txBody>
        </p:sp>
      </p:grpSp>
      <p:sp>
        <p:nvSpPr>
          <p:cNvPr id="4" name="矩形 3">
            <a:extLst>
              <a:ext uri="{FF2B5EF4-FFF2-40B4-BE49-F238E27FC236}">
                <a16:creationId xmlns:a16="http://schemas.microsoft.com/office/drawing/2014/main" id="{8EDC3688-5A86-44B7-AB43-90695572C897}"/>
              </a:ext>
            </a:extLst>
          </p:cNvPr>
          <p:cNvSpPr/>
          <p:nvPr/>
        </p:nvSpPr>
        <p:spPr>
          <a:xfrm>
            <a:off x="1626006" y="1197967"/>
            <a:ext cx="3594111" cy="1477328"/>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创建空</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kd</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树，进行临近点集搜索</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创建法线估计类</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NormalEstimation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ne;</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设置空间搜索对象的数指针</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(100);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设置搜索邻居半径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dirty="0"/>
          </a:p>
        </p:txBody>
      </p:sp>
      <p:pic>
        <p:nvPicPr>
          <p:cNvPr id="8" name="图片 7">
            <a:extLst>
              <a:ext uri="{FF2B5EF4-FFF2-40B4-BE49-F238E27FC236}">
                <a16:creationId xmlns:a16="http://schemas.microsoft.com/office/drawing/2014/main" id="{CD32042A-5822-4ACC-B762-562AE185CF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006" y="2713630"/>
            <a:ext cx="3594110" cy="2000100"/>
          </a:xfrm>
          <a:prstGeom prst="rect">
            <a:avLst/>
          </a:prstGeom>
        </p:spPr>
      </p:pic>
      <p:sp>
        <p:nvSpPr>
          <p:cNvPr id="17" name="矩形 16">
            <a:extLst>
              <a:ext uri="{FF2B5EF4-FFF2-40B4-BE49-F238E27FC236}">
                <a16:creationId xmlns:a16="http://schemas.microsoft.com/office/drawing/2014/main" id="{0956E5F4-709D-4033-A26C-5D631B76B48B}"/>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4"/>
              </a:rPr>
              <a:t>https://github.com/HadenSun/PCLTest</a:t>
            </a:r>
            <a:endParaRPr lang="en-US" altLang="zh-CN" sz="800" dirty="0"/>
          </a:p>
        </p:txBody>
      </p:sp>
      <p:sp>
        <p:nvSpPr>
          <p:cNvPr id="18" name="矩形 17">
            <a:extLst>
              <a:ext uri="{FF2B5EF4-FFF2-40B4-BE49-F238E27FC236}">
                <a16:creationId xmlns:a16="http://schemas.microsoft.com/office/drawing/2014/main" id="{51F1529E-A492-4B33-872C-4967CC30612B}"/>
              </a:ext>
            </a:extLst>
          </p:cNvPr>
          <p:cNvSpPr/>
          <p:nvPr/>
        </p:nvSpPr>
        <p:spPr>
          <a:xfrm>
            <a:off x="822891" y="983779"/>
            <a:ext cx="5200340" cy="276999"/>
          </a:xfrm>
          <a:prstGeom prst="rect">
            <a:avLst/>
          </a:prstGeom>
        </p:spPr>
        <p:txBody>
          <a:bodyPr wrap="square">
            <a:spAutoFit/>
          </a:bodyPr>
          <a:lstStyle/>
          <a:p>
            <a:pPr>
              <a:spcBef>
                <a:spcPts val="1200"/>
              </a:spcBef>
            </a:pPr>
            <a:r>
              <a:rPr lang="zh-CN" altLang="en-US" sz="1200" dirty="0">
                <a:solidFill>
                  <a:srgbClr val="0F2D69"/>
                </a:solidFill>
              </a:rPr>
              <a:t>核心代码：</a:t>
            </a:r>
          </a:p>
        </p:txBody>
      </p:sp>
    </p:spTree>
    <p:extLst>
      <p:ext uri="{BB962C8B-B14F-4D97-AF65-F5344CB8AC3E}">
        <p14:creationId xmlns:p14="http://schemas.microsoft.com/office/powerpoint/2010/main" val="3648029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2772EBD-327A-4129-B498-35A90B5BAA2F}"/>
                  </a:ext>
                </a:extLst>
              </p:cNvPr>
              <p:cNvSpPr/>
              <p:nvPr/>
            </p:nvSpPr>
            <p:spPr>
              <a:xfrm>
                <a:off x="646545" y="1161839"/>
                <a:ext cx="5576956" cy="1138773"/>
              </a:xfrm>
              <a:prstGeom prst="rect">
                <a:avLst/>
              </a:prstGeom>
            </p:spPr>
            <p:txBody>
              <a:bodyPr wrap="square">
                <a:spAutoFit/>
              </a:bodyPr>
              <a:lstStyle/>
              <a:p>
                <a:pPr>
                  <a:spcBef>
                    <a:spcPts val="1200"/>
                  </a:spcBef>
                </a:pPr>
                <a:r>
                  <a:rPr lang="zh-CN" altLang="en-US" sz="1200" dirty="0">
                    <a:solidFill>
                      <a:srgbClr val="002060"/>
                    </a:solidFill>
                  </a:rPr>
                  <a:t>点特征直方图表示基于点与它们的法线之间的关系。简单地说，它试图通过考虑估计法线方向之间的所有相互作用尽可能地捕获采样表面变化。</a:t>
                </a:r>
                <a:endParaRPr lang="en-US" altLang="zh-CN" sz="1200" dirty="0">
                  <a:solidFill>
                    <a:srgbClr val="002060"/>
                  </a:solidFill>
                </a:endParaRPr>
              </a:p>
              <a:p>
                <a:pPr>
                  <a:spcBef>
                    <a:spcPts val="1200"/>
                  </a:spcBef>
                </a:pPr>
                <a:r>
                  <a:rPr lang="zh-CN" altLang="en-US" sz="1200" dirty="0">
                    <a:solidFill>
                      <a:srgbClr val="002060"/>
                    </a:solidFill>
                  </a:rPr>
                  <a:t>首先计算所有点的平面法向</a:t>
                </a:r>
                <a14:m>
                  <m:oMath xmlns:m="http://schemas.openxmlformats.org/officeDocument/2006/math">
                    <m:acc>
                      <m:accPr>
                        <m:chr m:val="⃗"/>
                        <m:ctrlPr>
                          <a:rPr lang="zh-CN" altLang="en-US" sz="1200" i="1">
                            <a:solidFill>
                              <a:srgbClr val="0F2D69"/>
                            </a:solidFill>
                            <a:latin typeface="Cambria Math" panose="02040503050406030204" pitchFamily="18" charset="0"/>
                          </a:rPr>
                        </m:ctrlPr>
                      </m:accPr>
                      <m:e>
                        <m:r>
                          <a:rPr lang="zh-CN" altLang="en-US" sz="1200" i="1">
                            <a:solidFill>
                              <a:srgbClr val="0F2D69"/>
                            </a:solidFill>
                            <a:latin typeface="Cambria Math" panose="02040503050406030204" pitchFamily="18" charset="0"/>
                          </a:rPr>
                          <m:t>𝑛</m:t>
                        </m:r>
                      </m:e>
                    </m:acc>
                  </m:oMath>
                </a14:m>
                <a:r>
                  <a:rPr lang="zh-CN" altLang="en-US" sz="1200" dirty="0">
                    <a:solidFill>
                      <a:srgbClr val="002060"/>
                    </a:solidFill>
                  </a:rPr>
                  <a:t>。</a:t>
                </a:r>
                <a:endParaRPr lang="en-US" altLang="zh-CN" sz="1200" dirty="0">
                  <a:solidFill>
                    <a:srgbClr val="002060"/>
                  </a:solidFill>
                </a:endParaRPr>
              </a:p>
              <a:p>
                <a:pPr>
                  <a:spcBef>
                    <a:spcPts val="1200"/>
                  </a:spcBef>
                </a:pPr>
                <a:r>
                  <a:rPr lang="zh-CN" altLang="en-US" sz="1200" dirty="0">
                    <a:solidFill>
                      <a:srgbClr val="002060"/>
                    </a:solidFill>
                  </a:rPr>
                  <a:t>然后，定义</a:t>
                </a:r>
              </a:p>
            </p:txBody>
          </p:sp>
        </mc:Choice>
        <mc:Fallback xmlns="">
          <p:sp>
            <p:nvSpPr>
              <p:cNvPr id="18" name="矩形 17">
                <a:extLst>
                  <a:ext uri="{FF2B5EF4-FFF2-40B4-BE49-F238E27FC236}">
                    <a16:creationId xmlns:a16="http://schemas.microsoft.com/office/drawing/2014/main" id="{12772EBD-327A-4129-B498-35A90B5BAA2F}"/>
                  </a:ext>
                </a:extLst>
              </p:cNvPr>
              <p:cNvSpPr>
                <a:spLocks noRot="1" noChangeAspect="1" noMove="1" noResize="1" noEditPoints="1" noAdjustHandles="1" noChangeArrowheads="1" noChangeShapeType="1" noTextEdit="1"/>
              </p:cNvSpPr>
              <p:nvPr/>
            </p:nvSpPr>
            <p:spPr>
              <a:xfrm>
                <a:off x="646545" y="1161839"/>
                <a:ext cx="5576956" cy="1138773"/>
              </a:xfrm>
              <a:prstGeom prst="rect">
                <a:avLst/>
              </a:prstGeom>
              <a:blipFill>
                <a:blip r:embed="rId2"/>
                <a:stretch>
                  <a:fillRect t="-538" b="-37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4814A7F-F37E-49AC-B389-CD95EB938AAE}"/>
                  </a:ext>
                </a:extLst>
              </p:cNvPr>
              <p:cNvSpPr/>
              <p:nvPr/>
            </p:nvSpPr>
            <p:spPr>
              <a:xfrm>
                <a:off x="1260746" y="2386714"/>
                <a:ext cx="4336508" cy="116634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m>
                        <m:mPr>
                          <m:plcHide m:val="on"/>
                          <m:mcs>
                            <m:mc>
                              <m:mcPr>
                                <m:count m:val="1"/>
                                <m:mcJc m:val="center"/>
                              </m:mcPr>
                            </m:mc>
                          </m:mcs>
                          <m:ctrlPr>
                            <a:rPr lang="zh-CN" altLang="en-US" sz="1200" i="1" smtClean="0">
                              <a:solidFill>
                                <a:srgbClr val="0F2D69"/>
                              </a:solidFill>
                              <a:latin typeface="Cambria Math" panose="02040503050406030204" pitchFamily="18" charset="0"/>
                            </a:rPr>
                          </m:ctrlPr>
                        </m:mPr>
                        <m:mr>
                          <m:e>
                            <m:r>
                              <a:rPr lang="zh-CN" altLang="en-US" sz="1200" i="1">
                                <a:solidFill>
                                  <a:srgbClr val="0F2D69"/>
                                </a:solidFill>
                                <a:latin typeface="Cambria Math" panose="02040503050406030204" pitchFamily="18" charset="0"/>
                              </a:rPr>
                              <m:t>𝑖𝑓</m:t>
                            </m:r>
                            <m:r>
                              <a:rPr lang="zh-CN" altLang="en-US" sz="1200" i="0">
                                <a:solidFill>
                                  <a:srgbClr val="0F2D69"/>
                                </a:solidFill>
                                <a:latin typeface="Cambria Math" panose="02040503050406030204" pitchFamily="18" charset="0"/>
                              </a:rPr>
                              <m:t>:</m:t>
                            </m:r>
                            <m:r>
                              <m:rPr>
                                <m:sty m:val="p"/>
                              </m:rPr>
                              <a:rPr lang="zh-CN" altLang="en-US" sz="1200" i="0">
                                <a:solidFill>
                                  <a:srgbClr val="0F2D69"/>
                                </a:solidFill>
                                <a:latin typeface="Cambria Math" panose="02040503050406030204" pitchFamily="18" charset="0"/>
                              </a:rPr>
                              <m:t>arccos</m:t>
                            </m:r>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𝑖</m:t>
                                    </m:r>
                                  </m:sub>
                                </m:sSub>
                              </m:e>
                            </m:acc>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𝑗𝑖</m:t>
                                    </m:r>
                                  </m:sub>
                                </m:sSub>
                              </m:e>
                            </m:acc>
                            <m:r>
                              <a:rPr lang="zh-CN" altLang="en-US" sz="1200" i="0">
                                <a:solidFill>
                                  <a:srgbClr val="0F2D69"/>
                                </a:solidFill>
                                <a:latin typeface="Cambria Math" panose="02040503050406030204" pitchFamily="18" charset="0"/>
                              </a:rPr>
                              <m:t>)≤</m:t>
                            </m:r>
                            <m:r>
                              <m:rPr>
                                <m:sty m:val="p"/>
                              </m:rPr>
                              <a:rPr lang="zh-CN" altLang="en-US" sz="1200" i="0">
                                <a:solidFill>
                                  <a:srgbClr val="0F2D69"/>
                                </a:solidFill>
                                <a:latin typeface="Cambria Math" panose="02040503050406030204" pitchFamily="18" charset="0"/>
                              </a:rPr>
                              <m:t>arccos</m:t>
                            </m:r>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𝑗</m:t>
                                    </m:r>
                                  </m:sub>
                                </m:sSub>
                              </m:e>
                            </m:acc>
                            <m:r>
                              <a:rPr lang="zh-CN" altLang="en-US" sz="1200" i="0">
                                <a:solidFill>
                                  <a:srgbClr val="0F2D69"/>
                                </a:solidFill>
                                <a:latin typeface="Cambria Math" panose="02040503050406030204" pitchFamily="18" charset="0"/>
                              </a:rPr>
                              <m:t>,</m:t>
                            </m:r>
                            <m:acc>
                              <m:accPr>
                                <m:chr m:val="⃗"/>
                                <m:ctrlPr>
                                  <a:rPr lang="zh-CN" altLang="en-US" sz="1200" i="1">
                                    <a:solidFill>
                                      <a:srgbClr val="0F2D69"/>
                                    </a:solidFill>
                                    <a:latin typeface="Cambria Math" panose="02040503050406030204" pitchFamily="18" charset="0"/>
                                  </a:rPr>
                                </m:ctrlPr>
                              </m:acc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𝑖𝑗</m:t>
                                    </m:r>
                                  </m:sub>
                                </m:sSub>
                              </m:e>
                            </m:acc>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𝑖𝑗</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m:t>
                                </m:r>
                              </m:sub>
                            </m:sSub>
                          </m:e>
                        </m:mr>
                        <m:mr>
                          <m:e>
                            <m:r>
                              <a:rPr lang="zh-CN" altLang="en-US" sz="1200" i="1">
                                <a:solidFill>
                                  <a:srgbClr val="0F2D69"/>
                                </a:solidFill>
                                <a:latin typeface="Cambria Math" panose="02040503050406030204" pitchFamily="18" charset="0"/>
                              </a:rPr>
                              <m:t>𝑡h𝑒𝑛</m:t>
                            </m:r>
                            <m:d>
                              <m:dPr>
                                <m:begChr m:val="{"/>
                                <m:endChr m:val=""/>
                                <m:ctrlPr>
                                  <a:rPr lang="zh-CN" altLang="en-US" sz="1200" i="1">
                                    <a:solidFill>
                                      <a:srgbClr val="0F2D69"/>
                                    </a:solidFill>
                                    <a:latin typeface="Cambria Math" panose="02040503050406030204" pitchFamily="18" charset="0"/>
                                  </a:rPr>
                                </m:ctrlPr>
                              </m:dPr>
                              <m:e>
                                <m:m>
                                  <m:mPr>
                                    <m:plcHide m:val="on"/>
                                    <m:mcs>
                                      <m:mc>
                                        <m:mcPr>
                                          <m:count m:val="1"/>
                                          <m:mcJc m:val="center"/>
                                        </m:mcPr>
                                      </m:mc>
                                    </m:mcs>
                                    <m:ctrlPr>
                                      <a:rPr lang="zh-CN" altLang="en-US" sz="1200" i="1">
                                        <a:solidFill>
                                          <a:srgbClr val="0F2D69"/>
                                        </a:solidFill>
                                        <a:latin typeface="Cambria Math" panose="02040503050406030204" pitchFamily="18" charset="0"/>
                                      </a:rPr>
                                    </m:ctrlPr>
                                  </m:mPr>
                                  <m:m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𝑖</m:t>
                                          </m:r>
                                        </m:sub>
                                      </m:sSub>
                                    </m:e>
                                  </m:mr>
                                  <m:m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𝑗</m:t>
                                          </m:r>
                                        </m:sub>
                                      </m:sSub>
                                    </m:e>
                                  </m:mr>
                                </m:m>
                              </m:e>
                            </m:d>
                          </m:e>
                        </m:mr>
                        <m:mr>
                          <m:e>
                            <m:r>
                              <a:rPr lang="zh-CN" altLang="en-US" sz="1200" i="1">
                                <a:solidFill>
                                  <a:srgbClr val="0F2D69"/>
                                </a:solidFill>
                                <a:latin typeface="Cambria Math" panose="02040503050406030204" pitchFamily="18" charset="0"/>
                              </a:rPr>
                              <m:t>𝑒𝑙𝑠𝑒</m:t>
                            </m:r>
                            <m:d>
                              <m:dPr>
                                <m:begChr m:val="{"/>
                                <m:endChr m:val=""/>
                                <m:ctrlPr>
                                  <a:rPr lang="zh-CN" altLang="en-US" sz="1200" i="1">
                                    <a:solidFill>
                                      <a:srgbClr val="0F2D69"/>
                                    </a:solidFill>
                                    <a:latin typeface="Cambria Math" panose="02040503050406030204" pitchFamily="18" charset="0"/>
                                  </a:rPr>
                                </m:ctrlPr>
                              </m:dPr>
                              <m:e>
                                <m:m>
                                  <m:mPr>
                                    <m:plcHide m:val="on"/>
                                    <m:mcs>
                                      <m:mc>
                                        <m:mcPr>
                                          <m:count m:val="1"/>
                                          <m:mcJc m:val="center"/>
                                        </m:mcPr>
                                      </m:mc>
                                    </m:mcs>
                                    <m:ctrlPr>
                                      <a:rPr lang="zh-CN" altLang="en-US" sz="1200" i="1">
                                        <a:solidFill>
                                          <a:srgbClr val="0F2D69"/>
                                        </a:solidFill>
                                        <a:latin typeface="Cambria Math" panose="02040503050406030204" pitchFamily="18" charset="0"/>
                                      </a:rPr>
                                    </m:ctrlPr>
                                  </m:mPr>
                                  <m:m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𝑗</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𝑗</m:t>
                                          </m:r>
                                        </m:sub>
                                      </m:sSub>
                                    </m:e>
                                  </m:mr>
                                  <m:m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𝑖</m:t>
                                          </m:r>
                                        </m:sub>
                                      </m:sSub>
                                    </m:e>
                                  </m:mr>
                                </m:m>
                              </m:e>
                            </m:d>
                          </m:e>
                        </m:mr>
                      </m:m>
                    </m:oMath>
                  </m:oMathPara>
                </a14:m>
                <a:endParaRPr lang="zh-CN" altLang="en-US" sz="1200" dirty="0">
                  <a:solidFill>
                    <a:srgbClr val="0F2D69"/>
                  </a:solidFill>
                </a:endParaRPr>
              </a:p>
            </p:txBody>
          </p:sp>
        </mc:Choice>
        <mc:Fallback xmlns="">
          <p:sp>
            <p:nvSpPr>
              <p:cNvPr id="3" name="矩形 2">
                <a:extLst>
                  <a:ext uri="{FF2B5EF4-FFF2-40B4-BE49-F238E27FC236}">
                    <a16:creationId xmlns:a16="http://schemas.microsoft.com/office/drawing/2014/main" id="{94814A7F-F37E-49AC-B389-CD95EB938AAE}"/>
                  </a:ext>
                </a:extLst>
              </p:cNvPr>
              <p:cNvSpPr>
                <a:spLocks noRot="1" noChangeAspect="1" noMove="1" noResize="1" noEditPoints="1" noAdjustHandles="1" noChangeArrowheads="1" noChangeShapeType="1" noTextEdit="1"/>
              </p:cNvSpPr>
              <p:nvPr/>
            </p:nvSpPr>
            <p:spPr>
              <a:xfrm>
                <a:off x="1260746" y="2386714"/>
                <a:ext cx="4336508" cy="1166345"/>
              </a:xfrm>
              <a:prstGeom prst="rect">
                <a:avLst/>
              </a:prstGeom>
              <a:blipFill>
                <a:blip r:embed="rId3"/>
                <a:stretch>
                  <a:fillRect/>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C4E25F0E-0975-4FB9-8959-19E8A6130791}"/>
              </a:ext>
            </a:extLst>
          </p:cNvPr>
          <p:cNvPicPr>
            <a:picLocks noChangeAspect="1"/>
          </p:cNvPicPr>
          <p:nvPr/>
        </p:nvPicPr>
        <p:blipFill>
          <a:blip r:embed="rId4"/>
          <a:stretch>
            <a:fillRect/>
          </a:stretch>
        </p:blipFill>
        <p:spPr>
          <a:xfrm>
            <a:off x="1898649" y="3475170"/>
            <a:ext cx="3060700" cy="1203946"/>
          </a:xfrm>
          <a:prstGeom prst="rect">
            <a:avLst/>
          </a:prstGeom>
        </p:spPr>
      </p:pic>
    </p:spTree>
    <p:extLst>
      <p:ext uri="{BB962C8B-B14F-4D97-AF65-F5344CB8AC3E}">
        <p14:creationId xmlns:p14="http://schemas.microsoft.com/office/powerpoint/2010/main" val="3672735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p:sp>
        <p:nvSpPr>
          <p:cNvPr id="18" name="矩形 17">
            <a:extLst>
              <a:ext uri="{FF2B5EF4-FFF2-40B4-BE49-F238E27FC236}">
                <a16:creationId xmlns:a16="http://schemas.microsoft.com/office/drawing/2014/main" id="{12772EBD-327A-4129-B498-35A90B5BAA2F}"/>
              </a:ext>
            </a:extLst>
          </p:cNvPr>
          <p:cNvSpPr/>
          <p:nvPr/>
        </p:nvSpPr>
        <p:spPr>
          <a:xfrm>
            <a:off x="646545" y="938992"/>
            <a:ext cx="5576956" cy="276999"/>
          </a:xfrm>
          <a:prstGeom prst="rect">
            <a:avLst/>
          </a:prstGeom>
        </p:spPr>
        <p:txBody>
          <a:bodyPr wrap="square">
            <a:spAutoFit/>
          </a:bodyPr>
          <a:lstStyle/>
          <a:p>
            <a:pPr>
              <a:spcBef>
                <a:spcPts val="1200"/>
              </a:spcBef>
            </a:pPr>
            <a:r>
              <a:rPr lang="en-US" altLang="zh-CN" sz="1200" dirty="0" err="1">
                <a:solidFill>
                  <a:srgbClr val="002060"/>
                </a:solidFill>
              </a:rPr>
              <a:t>Darboux</a:t>
            </a:r>
            <a:r>
              <a:rPr lang="zh-CN" altLang="en-US" sz="1200" dirty="0">
                <a:solidFill>
                  <a:srgbClr val="002060"/>
                </a:solidFill>
              </a:rPr>
              <a:t>坐标系可以建立为：</a:t>
            </a:r>
          </a:p>
        </p:txBody>
      </p:sp>
      <p:pic>
        <p:nvPicPr>
          <p:cNvPr id="2" name="图片 1">
            <a:extLst>
              <a:ext uri="{FF2B5EF4-FFF2-40B4-BE49-F238E27FC236}">
                <a16:creationId xmlns:a16="http://schemas.microsoft.com/office/drawing/2014/main" id="{1E7A11EC-89EE-4371-B357-5FE703CDD657}"/>
              </a:ext>
            </a:extLst>
          </p:cNvPr>
          <p:cNvPicPr>
            <a:picLocks noChangeAspect="1"/>
          </p:cNvPicPr>
          <p:nvPr/>
        </p:nvPicPr>
        <p:blipFill>
          <a:blip r:embed="rId2"/>
          <a:stretch>
            <a:fillRect/>
          </a:stretch>
        </p:blipFill>
        <p:spPr>
          <a:xfrm>
            <a:off x="1898649" y="2096358"/>
            <a:ext cx="3060700" cy="1203946"/>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EFDB278-E6FB-4933-BDB8-4B1A9E350C58}"/>
                  </a:ext>
                </a:extLst>
              </p:cNvPr>
              <p:cNvSpPr/>
              <p:nvPr/>
            </p:nvSpPr>
            <p:spPr>
              <a:xfrm>
                <a:off x="2620029" y="1190288"/>
                <a:ext cx="1617942" cy="9247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solidFill>
                                <a:srgbClr val="0F2D69"/>
                              </a:solidFill>
                              <a:latin typeface="Cambria Math" panose="02040503050406030204" pitchFamily="18" charset="0"/>
                            </a:rPr>
                          </m:ctrlPr>
                        </m:dPr>
                        <m:e>
                          <m:m>
                            <m:mPr>
                              <m:plcHide m:val="on"/>
                              <m:mcs>
                                <m:mc>
                                  <m:mcPr>
                                    <m:count m:val="1"/>
                                    <m:mcJc m:val="center"/>
                                  </m:mcPr>
                                </m:mc>
                              </m:mcs>
                              <m:ctrlPr>
                                <a:rPr lang="zh-CN" altLang="en-US" sz="1200" i="1">
                                  <a:solidFill>
                                    <a:srgbClr val="0F2D69"/>
                                  </a:solidFill>
                                  <a:latin typeface="Cambria Math" panose="02040503050406030204" pitchFamily="18" charset="0"/>
                                </a:rPr>
                              </m:ctrlPr>
                            </m:mPr>
                            <m:mr>
                              <m:e>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𝑠</m:t>
                                    </m:r>
                                  </m:sub>
                                </m:sSub>
                              </m:e>
                            </m:mr>
                            <m:mr>
                              <m:e>
                                <m:r>
                                  <a:rPr lang="zh-CN" altLang="en-US" sz="1200" i="1">
                                    <a:solidFill>
                                      <a:srgbClr val="0F2D69"/>
                                    </a:solidFill>
                                    <a:latin typeface="Cambria Math" panose="02040503050406030204" pitchFamily="18" charset="0"/>
                                  </a:rPr>
                                  <m:t>𝑣</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f>
                                  <m:fPr>
                                    <m:ctrlPr>
                                      <a:rPr lang="zh-CN" altLang="en-US" sz="1200" i="1">
                                        <a:solidFill>
                                          <a:srgbClr val="0F2D69"/>
                                        </a:solidFill>
                                        <a:latin typeface="Cambria Math" panose="02040503050406030204" pitchFamily="18" charset="0"/>
                                      </a:rPr>
                                    </m:ctrlPr>
                                  </m:fPr>
                                  <m:num>
                                    <m:d>
                                      <m:dPr>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e>
                                    </m:d>
                                  </m:num>
                                  <m:den>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r>
                                      <a:rPr lang="zh-CN" altLang="en-US" sz="1200" i="0">
                                        <a:solidFill>
                                          <a:srgbClr val="0F2D69"/>
                                        </a:solidFill>
                                        <a:latin typeface="Cambria Math" panose="02040503050406030204" pitchFamily="18" charset="0"/>
                                      </a:rPr>
                                      <m:t>|</m:t>
                                    </m:r>
                                    <m:sSup>
                                      <m:sSupPr>
                                        <m:ctrlPr>
                                          <a:rPr lang="zh-CN" altLang="en-US" sz="1200" i="1">
                                            <a:solidFill>
                                              <a:srgbClr val="0F2D69"/>
                                            </a:solidFill>
                                            <a:latin typeface="Cambria Math" panose="02040503050406030204" pitchFamily="18" charset="0"/>
                                          </a:rPr>
                                        </m:ctrlPr>
                                      </m:sSupPr>
                                      <m:e>
                                        <m:r>
                                          <a:rPr lang="zh-CN" altLang="en-US" sz="1200" i="0">
                                            <a:solidFill>
                                              <a:srgbClr val="0F2D69"/>
                                            </a:solidFill>
                                            <a:latin typeface="Cambria Math" panose="02040503050406030204" pitchFamily="18" charset="0"/>
                                          </a:rPr>
                                          <m:t>|</m:t>
                                        </m:r>
                                      </m:e>
                                      <m:sup>
                                        <m:r>
                                          <a:rPr lang="zh-CN" altLang="en-US" sz="1200" i="0">
                                            <a:solidFill>
                                              <a:srgbClr val="0F2D69"/>
                                            </a:solidFill>
                                            <a:latin typeface="Cambria Math" panose="02040503050406030204" pitchFamily="18" charset="0"/>
                                          </a:rPr>
                                          <m:t>2</m:t>
                                        </m:r>
                                      </m:sup>
                                    </m:sSup>
                                  </m:den>
                                </m:f>
                              </m:e>
                            </m:mr>
                            <m:mr>
                              <m:e>
                                <m:r>
                                  <a:rPr lang="zh-CN" altLang="en-US" sz="1200" i="1">
                                    <a:solidFill>
                                      <a:srgbClr val="0F2D69"/>
                                    </a:solidFill>
                                    <a:latin typeface="Cambria Math" panose="02040503050406030204" pitchFamily="18" charset="0"/>
                                  </a:rPr>
                                  <m:t>𝑤</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𝑣</m:t>
                                </m:r>
                              </m:e>
                            </m:mr>
                          </m:m>
                        </m:e>
                      </m:d>
                    </m:oMath>
                  </m:oMathPara>
                </a14:m>
                <a:endParaRPr lang="zh-CN" altLang="en-US" sz="1200" dirty="0">
                  <a:solidFill>
                    <a:srgbClr val="0F2D69"/>
                  </a:solidFill>
                </a:endParaRPr>
              </a:p>
            </p:txBody>
          </p:sp>
        </mc:Choice>
        <mc:Fallback xmlns="">
          <p:sp>
            <p:nvSpPr>
              <p:cNvPr id="4" name="矩形 3">
                <a:extLst>
                  <a:ext uri="{FF2B5EF4-FFF2-40B4-BE49-F238E27FC236}">
                    <a16:creationId xmlns:a16="http://schemas.microsoft.com/office/drawing/2014/main" id="{5EFDB278-E6FB-4933-BDB8-4B1A9E350C58}"/>
                  </a:ext>
                </a:extLst>
              </p:cNvPr>
              <p:cNvSpPr>
                <a:spLocks noRot="1" noChangeAspect="1" noMove="1" noResize="1" noEditPoints="1" noAdjustHandles="1" noChangeArrowheads="1" noChangeShapeType="1" noTextEdit="1"/>
              </p:cNvSpPr>
              <p:nvPr/>
            </p:nvSpPr>
            <p:spPr>
              <a:xfrm>
                <a:off x="2620029" y="1190288"/>
                <a:ext cx="1617942" cy="9247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CDD24CA-7FEA-4BE6-B7DC-2B1DDE207CCB}"/>
                  </a:ext>
                </a:extLst>
              </p:cNvPr>
              <p:cNvSpPr/>
              <p:nvPr/>
            </p:nvSpPr>
            <p:spPr>
              <a:xfrm>
                <a:off x="2507689" y="3604056"/>
                <a:ext cx="1842620" cy="803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1200" i="1" smtClean="0">
                              <a:solidFill>
                                <a:srgbClr val="0F2D69"/>
                              </a:solidFill>
                              <a:latin typeface="Cambria Math" panose="02040503050406030204" pitchFamily="18" charset="0"/>
                            </a:rPr>
                          </m:ctrlPr>
                        </m:mPr>
                        <m:mr>
                          <m:e>
                            <m:r>
                              <a:rPr lang="zh-CN" altLang="en-US" sz="1200" i="1">
                                <a:solidFill>
                                  <a:srgbClr val="0F2D69"/>
                                </a:solidFill>
                                <a:latin typeface="Cambria Math" panose="02040503050406030204" pitchFamily="18" charset="0"/>
                              </a:rPr>
                              <m:t>𝛼</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𝑣</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e>
                        </m:mr>
                        <m:mr>
                          <m:e>
                            <m:r>
                              <a:rPr lang="zh-CN" altLang="en-US" sz="1200" i="1">
                                <a:solidFill>
                                  <a:srgbClr val="0F2D69"/>
                                </a:solidFill>
                                <a:latin typeface="Cambria Math" panose="02040503050406030204" pitchFamily="18" charset="0"/>
                              </a:rPr>
                              <m:t>𝜙</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f>
                              <m:fPr>
                                <m:ctrlPr>
                                  <a:rPr lang="zh-CN" altLang="en-US" sz="1200" i="1" smtClean="0">
                                    <a:solidFill>
                                      <a:srgbClr val="0F2D69"/>
                                    </a:solidFill>
                                    <a:latin typeface="Cambria Math" panose="02040503050406030204" pitchFamily="18" charset="0"/>
                                  </a:rPr>
                                </m:ctrlPr>
                              </m:fPr>
                              <m:num>
                                <m:d>
                                  <m:dPr>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𝑠</m:t>
                                        </m:r>
                                      </m:sub>
                                    </m:sSub>
                                  </m:e>
                                </m:d>
                              </m:num>
                              <m:den>
                                <m:r>
                                  <a:rPr lang="zh-CN" altLang="en-US" sz="1200" i="1">
                                    <a:solidFill>
                                      <a:srgbClr val="0F2D69"/>
                                    </a:solidFill>
                                    <a:latin typeface="Cambria Math" panose="02040503050406030204" pitchFamily="18" charset="0"/>
                                  </a:rPr>
                                  <m:t>𝑑</m:t>
                                </m:r>
                              </m:den>
                            </m:f>
                          </m:e>
                        </m:mr>
                        <m:mr>
                          <m:e>
                            <m:d>
                              <m:dPr>
                                <m:begChr m:val=""/>
                                <m:ctrlPr>
                                  <a:rPr lang="zh-CN" altLang="en-US" sz="1200" i="1">
                                    <a:solidFill>
                                      <a:srgbClr val="0F2D69"/>
                                    </a:solidFill>
                                    <a:latin typeface="Cambria Math" panose="02040503050406030204" pitchFamily="18" charset="0"/>
                                  </a:rPr>
                                </m:ctrlPr>
                              </m:dPr>
                              <m:e>
                                <m:r>
                                  <a:rPr lang="zh-CN" altLang="en-US" sz="1200" i="1">
                                    <a:solidFill>
                                      <a:srgbClr val="0F2D69"/>
                                    </a:solidFill>
                                    <a:latin typeface="Cambria Math" panose="02040503050406030204" pitchFamily="18" charset="0"/>
                                  </a:rPr>
                                  <m:t>𝜃</m:t>
                                </m:r>
                                <m:r>
                                  <a:rPr lang="zh-CN" altLang="en-US" sz="1200" i="0">
                                    <a:solidFill>
                                      <a:srgbClr val="0F2D69"/>
                                    </a:solidFill>
                                    <a:latin typeface="Cambria Math" panose="02040503050406030204" pitchFamily="18" charset="0"/>
                                  </a:rPr>
                                  <m:t>=</m:t>
                                </m:r>
                                <m:r>
                                  <m:rPr>
                                    <m:sty m:val="p"/>
                                  </m:rPr>
                                  <a:rPr lang="zh-CN" altLang="en-US" sz="1200" i="0">
                                    <a:solidFill>
                                      <a:srgbClr val="0F2D69"/>
                                    </a:solidFill>
                                    <a:latin typeface="Cambria Math" panose="02040503050406030204" pitchFamily="18" charset="0"/>
                                  </a:rPr>
                                  <m:t>arctan</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𝑤</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𝑢</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𝑛</m:t>
                                    </m:r>
                                  </m:e>
                                  <m:sub>
                                    <m:r>
                                      <a:rPr lang="zh-CN" altLang="en-US" sz="1200" i="1">
                                        <a:solidFill>
                                          <a:srgbClr val="0F2D69"/>
                                        </a:solidFill>
                                        <a:latin typeface="Cambria Math" panose="02040503050406030204" pitchFamily="18" charset="0"/>
                                      </a:rPr>
                                      <m:t>𝑡</m:t>
                                    </m:r>
                                  </m:sub>
                                </m:sSub>
                              </m:e>
                            </m:d>
                          </m:e>
                        </m:mr>
                      </m:m>
                    </m:oMath>
                  </m:oMathPara>
                </a14:m>
                <a:endParaRPr lang="zh-CN" altLang="en-US" sz="1200" dirty="0">
                  <a:solidFill>
                    <a:srgbClr val="0F2D69"/>
                  </a:solidFill>
                </a:endParaRPr>
              </a:p>
            </p:txBody>
          </p:sp>
        </mc:Choice>
        <mc:Fallback xmlns="">
          <p:sp>
            <p:nvSpPr>
              <p:cNvPr id="20" name="矩形 19">
                <a:extLst>
                  <a:ext uri="{FF2B5EF4-FFF2-40B4-BE49-F238E27FC236}">
                    <a16:creationId xmlns:a16="http://schemas.microsoft.com/office/drawing/2014/main" id="{0CDD24CA-7FEA-4BE6-B7DC-2B1DDE207CCB}"/>
                  </a:ext>
                </a:extLst>
              </p:cNvPr>
              <p:cNvSpPr>
                <a:spLocks noRot="1" noChangeAspect="1" noMove="1" noResize="1" noEditPoints="1" noAdjustHandles="1" noChangeArrowheads="1" noChangeShapeType="1" noTextEdit="1"/>
              </p:cNvSpPr>
              <p:nvPr/>
            </p:nvSpPr>
            <p:spPr>
              <a:xfrm>
                <a:off x="2507689" y="3604056"/>
                <a:ext cx="1842620" cy="803938"/>
              </a:xfrm>
              <a:prstGeom prst="rect">
                <a:avLst/>
              </a:prstGeom>
              <a:blipFill>
                <a:blip r:embed="rId4"/>
                <a:stretch>
                  <a:fillRect/>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7140C0BF-5A8E-432D-99E5-40C9E1C520DA}"/>
              </a:ext>
            </a:extLst>
          </p:cNvPr>
          <p:cNvSpPr/>
          <p:nvPr/>
        </p:nvSpPr>
        <p:spPr>
          <a:xfrm>
            <a:off x="646545" y="3318974"/>
            <a:ext cx="5576956" cy="276999"/>
          </a:xfrm>
          <a:prstGeom prst="rect">
            <a:avLst/>
          </a:prstGeom>
        </p:spPr>
        <p:txBody>
          <a:bodyPr wrap="square">
            <a:spAutoFit/>
          </a:bodyPr>
          <a:lstStyle/>
          <a:p>
            <a:pPr>
              <a:spcBef>
                <a:spcPts val="1200"/>
              </a:spcBef>
            </a:pPr>
            <a:r>
              <a:rPr lang="zh-CN" altLang="en-US" sz="1200" dirty="0">
                <a:solidFill>
                  <a:srgbClr val="002060"/>
                </a:solidFill>
              </a:rPr>
              <a:t>提取相关角度特征：</a:t>
            </a: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B9C8667A-0F94-4CBF-A872-B42180741B09}"/>
                  </a:ext>
                </a:extLst>
              </p:cNvPr>
              <p:cNvSpPr/>
              <p:nvPr/>
            </p:nvSpPr>
            <p:spPr>
              <a:xfrm>
                <a:off x="646545" y="4421980"/>
                <a:ext cx="5576956" cy="276999"/>
              </a:xfrm>
              <a:prstGeom prst="rect">
                <a:avLst/>
              </a:prstGeom>
            </p:spPr>
            <p:txBody>
              <a:bodyPr wrap="square">
                <a:spAutoFit/>
              </a:bodyPr>
              <a:lstStyle/>
              <a:p>
                <a:pPr>
                  <a:spcBef>
                    <a:spcPts val="1200"/>
                  </a:spcBef>
                </a:pPr>
                <a14:m>
                  <m:oMath xmlns:m="http://schemas.openxmlformats.org/officeDocument/2006/math">
                    <m:r>
                      <a:rPr lang="zh-CN" altLang="en-US" sz="1200" i="1">
                        <a:solidFill>
                          <a:srgbClr val="0F2D69"/>
                        </a:solidFill>
                        <a:latin typeface="Cambria Math" panose="02040503050406030204" pitchFamily="18" charset="0"/>
                      </a:rPr>
                      <m:t>𝑑</m:t>
                    </m:r>
                  </m:oMath>
                </a14:m>
                <a:r>
                  <a:rPr lang="zh-CN" altLang="en-US" sz="1200" dirty="0">
                    <a:solidFill>
                      <a:srgbClr val="002060"/>
                    </a:solidFill>
                  </a:rPr>
                  <a:t>是两点之间的欧式距离。</a:t>
                </a:r>
              </a:p>
            </p:txBody>
          </p:sp>
        </mc:Choice>
        <mc:Fallback xmlns="">
          <p:sp>
            <p:nvSpPr>
              <p:cNvPr id="22" name="矩形 21">
                <a:extLst>
                  <a:ext uri="{FF2B5EF4-FFF2-40B4-BE49-F238E27FC236}">
                    <a16:creationId xmlns:a16="http://schemas.microsoft.com/office/drawing/2014/main" id="{B9C8667A-0F94-4CBF-A872-B42180741B09}"/>
                  </a:ext>
                </a:extLst>
              </p:cNvPr>
              <p:cNvSpPr>
                <a:spLocks noRot="1" noChangeAspect="1" noMove="1" noResize="1" noEditPoints="1" noAdjustHandles="1" noChangeArrowheads="1" noChangeShapeType="1" noTextEdit="1"/>
              </p:cNvSpPr>
              <p:nvPr/>
            </p:nvSpPr>
            <p:spPr>
              <a:xfrm>
                <a:off x="646545" y="4421980"/>
                <a:ext cx="5576956" cy="276999"/>
              </a:xfrm>
              <a:prstGeom prst="rect">
                <a:avLst/>
              </a:prstGeom>
              <a:blipFill>
                <a:blip r:embed="rId5"/>
                <a:stretch>
                  <a:fillRect b="-15217"/>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934D6758-4B6C-4913-874B-48E5B65A4E8A}"/>
              </a:ext>
            </a:extLst>
          </p:cNvPr>
          <p:cNvSpPr/>
          <p:nvPr/>
        </p:nvSpPr>
        <p:spPr>
          <a:xfrm>
            <a:off x="0" y="4745116"/>
            <a:ext cx="6858000" cy="398384"/>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Rusu</a:t>
            </a:r>
            <a:r>
              <a:rPr lang="en-US" altLang="zh-CN" sz="800" dirty="0">
                <a:solidFill>
                  <a:srgbClr val="203864"/>
                </a:solidFill>
              </a:rPr>
              <a:t>, Radu. (2010). Semantic 3D Object Maps for Everyday Manipulation in Human Living Environments. KI - </a:t>
            </a:r>
            <a:r>
              <a:rPr lang="en-US" altLang="zh-CN" sz="800" dirty="0" err="1">
                <a:solidFill>
                  <a:srgbClr val="203864"/>
                </a:solidFill>
              </a:rPr>
              <a:t>Künstliche</a:t>
            </a:r>
            <a:r>
              <a:rPr lang="en-US" altLang="zh-CN" sz="800" dirty="0">
                <a:solidFill>
                  <a:srgbClr val="203864"/>
                </a:solidFill>
              </a:rPr>
              <a:t> </a:t>
            </a:r>
            <a:r>
              <a:rPr lang="en-US" altLang="zh-CN" sz="800" dirty="0" err="1">
                <a:solidFill>
                  <a:srgbClr val="203864"/>
                </a:solidFill>
              </a:rPr>
              <a:t>Intelligenz</a:t>
            </a:r>
            <a:r>
              <a:rPr lang="en-US" altLang="zh-CN" sz="800" dirty="0">
                <a:solidFill>
                  <a:srgbClr val="203864"/>
                </a:solidFill>
              </a:rPr>
              <a:t>. 24. 10.1007/s13218-010-0059-6. </a:t>
            </a:r>
          </a:p>
          <a:p>
            <a:r>
              <a:rPr lang="en-US" altLang="zh-CN" sz="800" dirty="0">
                <a:solidFill>
                  <a:srgbClr val="203864"/>
                </a:solidFill>
                <a:hlinkClick r:id="rId6"/>
              </a:rPr>
              <a:t>http://mediatum.ub.tum.de/doc/800632/941254.pdf</a:t>
            </a:r>
            <a:endParaRPr lang="en-US" altLang="zh-CN" sz="800" dirty="0">
              <a:solidFill>
                <a:srgbClr val="203864"/>
              </a:solidFill>
            </a:endParaRPr>
          </a:p>
        </p:txBody>
      </p:sp>
    </p:spTree>
    <p:extLst>
      <p:ext uri="{BB962C8B-B14F-4D97-AF65-F5344CB8AC3E}">
        <p14:creationId xmlns:p14="http://schemas.microsoft.com/office/powerpoint/2010/main" val="501977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7EBD6E04-0589-40F9-BB61-8E2448011C61}"/>
                  </a:ext>
                </a:extLst>
              </p:cNvPr>
              <p:cNvSpPr/>
              <p:nvPr/>
            </p:nvSpPr>
            <p:spPr>
              <a:xfrm>
                <a:off x="733994" y="1055401"/>
                <a:ext cx="5576956" cy="476284"/>
              </a:xfrm>
              <a:prstGeom prst="rect">
                <a:avLst/>
              </a:prstGeom>
            </p:spPr>
            <p:txBody>
              <a:bodyPr wrap="square">
                <a:spAutoFit/>
              </a:bodyPr>
              <a:lstStyle/>
              <a:p>
                <a:pPr>
                  <a:spcBef>
                    <a:spcPts val="1200"/>
                  </a:spcBef>
                </a:pPr>
                <a:r>
                  <a:rPr lang="zh-CN" altLang="en-US" sz="1200" dirty="0">
                    <a:solidFill>
                      <a:srgbClr val="0F2D69"/>
                    </a:solidFill>
                  </a:rPr>
                  <a:t>每对点之间</a:t>
                </a:r>
                <a:r>
                  <a:rPr lang="en-US" altLang="zh-CN" sz="1200" dirty="0">
                    <a:solidFill>
                      <a:srgbClr val="0F2D69"/>
                    </a:solidFill>
                  </a:rPr>
                  <a:t>12</a:t>
                </a:r>
                <a:r>
                  <a:rPr lang="zh-CN" altLang="en-US" sz="1200" dirty="0">
                    <a:solidFill>
                      <a:srgbClr val="0F2D69"/>
                    </a:solidFill>
                  </a:rPr>
                  <a:t>个变量（每个点一组</a:t>
                </a:r>
                <a14:m>
                  <m:oMath xmlns:m="http://schemas.openxmlformats.org/officeDocument/2006/math">
                    <m:r>
                      <a:rPr lang="zh-CN" altLang="en-US" sz="1200" i="1">
                        <a:solidFill>
                          <a:srgbClr val="0F2D69"/>
                        </a:solidFill>
                        <a:latin typeface="Cambria Math" panose="02040503050406030204" pitchFamily="18" charset="0"/>
                      </a:rPr>
                      <m:t>𝑥</m:t>
                    </m:r>
                  </m:oMath>
                </a14:m>
                <a:r>
                  <a:rPr lang="zh-CN" altLang="en-US" sz="1200" dirty="0">
                    <a:solidFill>
                      <a:srgbClr val="0F2D69"/>
                    </a:solidFill>
                  </a:rPr>
                  <a:t>，</a:t>
                </a:r>
                <a14:m>
                  <m:oMath xmlns:m="http://schemas.openxmlformats.org/officeDocument/2006/math">
                    <m:r>
                      <a:rPr lang="en-US" altLang="zh-CN" sz="1200" b="0" i="1" dirty="0" smtClean="0">
                        <a:solidFill>
                          <a:srgbClr val="0F2D69"/>
                        </a:solidFill>
                        <a:latin typeface="Cambria Math" panose="02040503050406030204" pitchFamily="18" charset="0"/>
                      </a:rPr>
                      <m:t>𝑦</m:t>
                    </m:r>
                  </m:oMath>
                </a14:m>
                <a:r>
                  <a:rPr lang="zh-CN" altLang="en-US" sz="1200" dirty="0">
                    <a:solidFill>
                      <a:srgbClr val="0F2D69"/>
                    </a:solidFill>
                  </a:rPr>
                  <a:t>，</a:t>
                </a:r>
                <a14:m>
                  <m:oMath xmlns:m="http://schemas.openxmlformats.org/officeDocument/2006/math">
                    <m:r>
                      <a:rPr lang="en-US" altLang="zh-CN" sz="1200" b="0" i="1" smtClean="0">
                        <a:solidFill>
                          <a:srgbClr val="0F2D69"/>
                        </a:solidFill>
                        <a:latin typeface="Cambria Math" panose="02040503050406030204" pitchFamily="18" charset="0"/>
                      </a:rPr>
                      <m:t>𝑧</m:t>
                    </m:r>
                  </m:oMath>
                </a14:m>
                <a:r>
                  <a:rPr lang="zh-CN" altLang="en-US" sz="1200" dirty="0">
                    <a:solidFill>
                      <a:srgbClr val="0F2D69"/>
                    </a:solidFill>
                  </a:rPr>
                  <a:t>，</a:t>
                </a:r>
                <a14:m>
                  <m:oMath xmlns:m="http://schemas.openxmlformats.org/officeDocument/2006/math">
                    <m:sSub>
                      <m:sSubPr>
                        <m:ctrlPr>
                          <a:rPr lang="en-US" altLang="zh-CN" sz="1200" b="0" i="1" smtClean="0">
                            <a:solidFill>
                              <a:srgbClr val="0F2D69"/>
                            </a:solidFill>
                            <a:latin typeface="Cambria Math" panose="02040503050406030204" pitchFamily="18" charset="0"/>
                          </a:rPr>
                        </m:ctrlPr>
                      </m:sSubPr>
                      <m:e>
                        <m:r>
                          <a:rPr lang="en-US" altLang="zh-CN" sz="1200" b="0" i="1" smtClean="0">
                            <a:solidFill>
                              <a:srgbClr val="0F2D69"/>
                            </a:solidFill>
                            <a:latin typeface="Cambria Math" panose="02040503050406030204" pitchFamily="18" charset="0"/>
                          </a:rPr>
                          <m:t>𝑛</m:t>
                        </m:r>
                      </m:e>
                      <m:sub>
                        <m:r>
                          <a:rPr lang="en-US" altLang="zh-CN" sz="1200" b="0" i="1" smtClean="0">
                            <a:solidFill>
                              <a:srgbClr val="0F2D69"/>
                            </a:solidFill>
                            <a:latin typeface="Cambria Math" panose="02040503050406030204" pitchFamily="18" charset="0"/>
                          </a:rPr>
                          <m:t>𝑥</m:t>
                        </m:r>
                      </m:sub>
                    </m:sSub>
                  </m:oMath>
                </a14:m>
                <a:r>
                  <a:rPr lang="zh-CN" altLang="en-US" sz="1200" dirty="0">
                    <a:solidFill>
                      <a:srgbClr val="0F2D69"/>
                    </a:solidFill>
                  </a:rPr>
                  <a:t>，</a:t>
                </a:r>
                <a:r>
                  <a:rPr lang="en-US" altLang="zh-CN" sz="1200" dirty="0">
                    <a:solidFill>
                      <a:srgbClr val="0F2D69"/>
                    </a:solidFill>
                  </a:rPr>
                  <a:t> </a:t>
                </a:r>
                <a14:m>
                  <m:oMath xmlns:m="http://schemas.openxmlformats.org/officeDocument/2006/math">
                    <m:sSub>
                      <m:sSubPr>
                        <m:ctrlPr>
                          <a:rPr lang="en-US" altLang="zh-CN" sz="1200" i="1">
                            <a:solidFill>
                              <a:srgbClr val="0F2D69"/>
                            </a:solidFill>
                            <a:latin typeface="Cambria Math" panose="02040503050406030204" pitchFamily="18" charset="0"/>
                          </a:rPr>
                        </m:ctrlPr>
                      </m:sSubPr>
                      <m:e>
                        <m:r>
                          <a:rPr lang="en-US" altLang="zh-CN" sz="1200" i="1">
                            <a:solidFill>
                              <a:srgbClr val="0F2D69"/>
                            </a:solidFill>
                            <a:latin typeface="Cambria Math" panose="02040503050406030204" pitchFamily="18" charset="0"/>
                          </a:rPr>
                          <m:t>𝑛</m:t>
                        </m:r>
                      </m:e>
                      <m:sub>
                        <m:r>
                          <a:rPr lang="en-US" altLang="zh-CN" sz="1200" b="0" i="1" smtClean="0">
                            <a:solidFill>
                              <a:srgbClr val="0F2D69"/>
                            </a:solidFill>
                            <a:latin typeface="Cambria Math" panose="02040503050406030204" pitchFamily="18" charset="0"/>
                          </a:rPr>
                          <m:t>𝑦</m:t>
                        </m:r>
                      </m:sub>
                    </m:sSub>
                  </m:oMath>
                </a14:m>
                <a:r>
                  <a:rPr lang="zh-CN" altLang="en-US" sz="1200" dirty="0">
                    <a:solidFill>
                      <a:srgbClr val="0F2D69"/>
                    </a:solidFill>
                  </a:rPr>
                  <a:t>，</a:t>
                </a:r>
                <a:r>
                  <a:rPr lang="en-US" altLang="zh-CN" sz="1200" dirty="0">
                    <a:solidFill>
                      <a:srgbClr val="0F2D69"/>
                    </a:solidFill>
                  </a:rPr>
                  <a:t> </a:t>
                </a:r>
                <a14:m>
                  <m:oMath xmlns:m="http://schemas.openxmlformats.org/officeDocument/2006/math">
                    <m:sSub>
                      <m:sSubPr>
                        <m:ctrlPr>
                          <a:rPr lang="en-US" altLang="zh-CN" sz="1200" i="1">
                            <a:solidFill>
                              <a:srgbClr val="0F2D69"/>
                            </a:solidFill>
                            <a:latin typeface="Cambria Math" panose="02040503050406030204" pitchFamily="18" charset="0"/>
                          </a:rPr>
                        </m:ctrlPr>
                      </m:sSubPr>
                      <m:e>
                        <m:r>
                          <a:rPr lang="en-US" altLang="zh-CN" sz="1200" i="1">
                            <a:solidFill>
                              <a:srgbClr val="0F2D69"/>
                            </a:solidFill>
                            <a:latin typeface="Cambria Math" panose="02040503050406030204" pitchFamily="18" charset="0"/>
                          </a:rPr>
                          <m:t>𝑛</m:t>
                        </m:r>
                      </m:e>
                      <m:sub>
                        <m:r>
                          <a:rPr lang="en-US" altLang="zh-CN" sz="1200" b="0" i="1" smtClean="0">
                            <a:solidFill>
                              <a:srgbClr val="0F2D69"/>
                            </a:solidFill>
                            <a:latin typeface="Cambria Math" panose="02040503050406030204" pitchFamily="18" charset="0"/>
                          </a:rPr>
                          <m:t>𝑧</m:t>
                        </m:r>
                      </m:sub>
                    </m:sSub>
                  </m:oMath>
                </a14:m>
                <a:r>
                  <a:rPr lang="zh-CN" altLang="en-US" sz="1200" dirty="0">
                    <a:solidFill>
                      <a:srgbClr val="0F2D69"/>
                    </a:solidFill>
                  </a:rPr>
                  <a:t>）化简为</a:t>
                </a:r>
                <a:r>
                  <a:rPr lang="en-US" altLang="zh-CN" sz="1200" dirty="0">
                    <a:solidFill>
                      <a:srgbClr val="0F2D69"/>
                    </a:solidFill>
                  </a:rPr>
                  <a:t>4</a:t>
                </a:r>
                <a:r>
                  <a:rPr lang="zh-CN" altLang="en-US" sz="1200" dirty="0">
                    <a:solidFill>
                      <a:srgbClr val="0F2D69"/>
                    </a:solidFill>
                  </a:rPr>
                  <a:t>个变量（</a:t>
                </a:r>
                <a14:m>
                  <m:oMath xmlns:m="http://schemas.openxmlformats.org/officeDocument/2006/math">
                    <m:r>
                      <a:rPr lang="zh-CN" altLang="en-US" sz="1200" i="1">
                        <a:solidFill>
                          <a:srgbClr val="0F2D69"/>
                        </a:solidFill>
                        <a:latin typeface="Cambria Math" panose="02040503050406030204" pitchFamily="18" charset="0"/>
                      </a:rPr>
                      <m:t>𝛼</m:t>
                    </m:r>
                  </m:oMath>
                </a14:m>
                <a:r>
                  <a:rPr lang="zh-CN" altLang="en-US" sz="1200" dirty="0">
                    <a:solidFill>
                      <a:srgbClr val="0F2D69"/>
                    </a:solidFill>
                  </a:rPr>
                  <a:t>，</a:t>
                </a:r>
                <a14:m>
                  <m:oMath xmlns:m="http://schemas.openxmlformats.org/officeDocument/2006/math">
                    <m:r>
                      <a:rPr lang="zh-CN" altLang="en-US" sz="1200" i="1">
                        <a:solidFill>
                          <a:srgbClr val="0F2D69"/>
                        </a:solidFill>
                        <a:latin typeface="Cambria Math" panose="02040503050406030204" pitchFamily="18" charset="0"/>
                      </a:rPr>
                      <m:t>𝜙</m:t>
                    </m:r>
                  </m:oMath>
                </a14:m>
                <a:r>
                  <a:rPr lang="zh-CN" altLang="en-US" sz="1200" dirty="0">
                    <a:solidFill>
                      <a:srgbClr val="0F2D69"/>
                    </a:solidFill>
                  </a:rPr>
                  <a:t>，</a:t>
                </a:r>
                <a14:m>
                  <m:oMath xmlns:m="http://schemas.openxmlformats.org/officeDocument/2006/math">
                    <m:r>
                      <a:rPr lang="zh-CN" altLang="en-US" sz="1200" i="1">
                        <a:solidFill>
                          <a:srgbClr val="0F2D69"/>
                        </a:solidFill>
                        <a:latin typeface="Cambria Math" panose="02040503050406030204" pitchFamily="18" charset="0"/>
                      </a:rPr>
                      <m:t>𝜃</m:t>
                    </m:r>
                  </m:oMath>
                </a14:m>
                <a:r>
                  <a:rPr lang="zh-CN" altLang="en-US" sz="1200" dirty="0">
                    <a:solidFill>
                      <a:srgbClr val="0F2D69"/>
                    </a:solidFill>
                  </a:rPr>
                  <a:t>，</a:t>
                </a:r>
                <a14:m>
                  <m:oMath xmlns:m="http://schemas.openxmlformats.org/officeDocument/2006/math">
                    <m:r>
                      <a:rPr lang="en-US" altLang="zh-CN" sz="1200" b="0" i="1" smtClean="0">
                        <a:solidFill>
                          <a:srgbClr val="0F2D69"/>
                        </a:solidFill>
                        <a:latin typeface="Cambria Math" panose="02040503050406030204" pitchFamily="18" charset="0"/>
                      </a:rPr>
                      <m:t>𝑑</m:t>
                    </m:r>
                  </m:oMath>
                </a14:m>
                <a:r>
                  <a:rPr lang="zh-CN" altLang="en-US" sz="1200" dirty="0">
                    <a:solidFill>
                      <a:srgbClr val="0F2D69"/>
                    </a:solidFill>
                  </a:rPr>
                  <a:t>）。对应直方图每个值的位置计算公式如下：</a:t>
                </a:r>
              </a:p>
            </p:txBody>
          </p:sp>
        </mc:Choice>
        <mc:Fallback xmlns="">
          <p:sp>
            <p:nvSpPr>
              <p:cNvPr id="22" name="矩形 21">
                <a:extLst>
                  <a:ext uri="{FF2B5EF4-FFF2-40B4-BE49-F238E27FC236}">
                    <a16:creationId xmlns:a16="http://schemas.microsoft.com/office/drawing/2014/main" id="{7EBD6E04-0589-40F9-BB61-8E2448011C61}"/>
                  </a:ext>
                </a:extLst>
              </p:cNvPr>
              <p:cNvSpPr>
                <a:spLocks noRot="1" noChangeAspect="1" noMove="1" noResize="1" noEditPoints="1" noAdjustHandles="1" noChangeArrowheads="1" noChangeShapeType="1" noTextEdit="1"/>
              </p:cNvSpPr>
              <p:nvPr/>
            </p:nvSpPr>
            <p:spPr>
              <a:xfrm>
                <a:off x="733994" y="1055401"/>
                <a:ext cx="5576956" cy="476284"/>
              </a:xfrm>
              <a:prstGeom prst="rect">
                <a:avLst/>
              </a:prstGeom>
              <a:blipFill>
                <a:blip r:embed="rId2"/>
                <a:stretch>
                  <a:fillRect r="-2842" b="-1025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2FD7696-B64A-4435-A2EA-E4895046160E}"/>
              </a:ext>
            </a:extLst>
          </p:cNvPr>
          <p:cNvPicPr>
            <a:picLocks noChangeAspect="1"/>
          </p:cNvPicPr>
          <p:nvPr/>
        </p:nvPicPr>
        <p:blipFill>
          <a:blip r:embed="rId3"/>
          <a:stretch>
            <a:fillRect/>
          </a:stretch>
        </p:blipFill>
        <p:spPr>
          <a:xfrm>
            <a:off x="1076585" y="1853588"/>
            <a:ext cx="4891774" cy="1097513"/>
          </a:xfrm>
          <a:prstGeom prst="rect">
            <a:avLst/>
          </a:prstGeom>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D2ACB49-9FFB-4190-A34D-0D4488B49EE6}"/>
                  </a:ext>
                </a:extLst>
              </p:cNvPr>
              <p:cNvSpPr/>
              <p:nvPr/>
            </p:nvSpPr>
            <p:spPr>
              <a:xfrm>
                <a:off x="733994" y="3160928"/>
                <a:ext cx="5576956" cy="984885"/>
              </a:xfrm>
              <a:prstGeom prst="rect">
                <a:avLst/>
              </a:prstGeom>
            </p:spPr>
            <p:txBody>
              <a:bodyPr wrap="square">
                <a:spAutoFit/>
              </a:bodyPr>
              <a:lstStyle/>
              <a:p>
                <a:pPr>
                  <a:spcBef>
                    <a:spcPts val="1200"/>
                  </a:spcBef>
                </a:pPr>
                <a:r>
                  <a:rPr lang="zh-CN" altLang="en-US" sz="1200" dirty="0">
                    <a:solidFill>
                      <a:srgbClr val="0F2D69"/>
                    </a:solidFill>
                  </a:rPr>
                  <a:t>对应</a:t>
                </a:r>
                <a14:m>
                  <m:oMath xmlns:m="http://schemas.openxmlformats.org/officeDocument/2006/math">
                    <m:r>
                      <a:rPr lang="en-US" altLang="zh-CN" sz="1200" i="1">
                        <a:solidFill>
                          <a:srgbClr val="0F2D69"/>
                        </a:solidFill>
                        <a:latin typeface="Cambria Math" panose="02040503050406030204" pitchFamily="18" charset="0"/>
                      </a:rPr>
                      <m:t>𝑖</m:t>
                    </m:r>
                    <m:r>
                      <a:rPr lang="zh-CN" altLang="en-US" sz="1200" i="1">
                        <a:solidFill>
                          <a:srgbClr val="0F2D69"/>
                        </a:solidFill>
                        <a:latin typeface="Cambria Math" panose="02040503050406030204" pitchFamily="18" charset="0"/>
                      </a:rPr>
                      <m:t>𝑑</m:t>
                    </m:r>
                    <m:r>
                      <a:rPr lang="en-US" altLang="zh-CN" sz="1200" b="0" i="1" smtClean="0">
                        <a:solidFill>
                          <a:srgbClr val="0F2D69"/>
                        </a:solidFill>
                        <a:latin typeface="Cambria Math" panose="02040503050406030204" pitchFamily="18" charset="0"/>
                      </a:rPr>
                      <m:t>𝑥</m:t>
                    </m:r>
                  </m:oMath>
                </a14:m>
                <a:r>
                  <a:rPr lang="zh-CN" altLang="en-US" sz="1200" dirty="0">
                    <a:solidFill>
                      <a:srgbClr val="0F2D69"/>
                    </a:solidFill>
                  </a:rPr>
                  <a:t>加一。</a:t>
                </a:r>
                <a:endParaRPr lang="en-US" altLang="zh-CN" sz="1200" dirty="0">
                  <a:solidFill>
                    <a:srgbClr val="0F2D69"/>
                  </a:solidFill>
                </a:endParaRPr>
              </a:p>
              <a:p>
                <a:pPr>
                  <a:spcBef>
                    <a:spcPts val="1200"/>
                  </a:spcBef>
                </a:pPr>
                <a:r>
                  <a:rPr lang="zh-CN" altLang="en-US" sz="1200" dirty="0">
                    <a:solidFill>
                      <a:srgbClr val="0F2D69"/>
                    </a:solidFill>
                  </a:rPr>
                  <a:t>在某些情况下，第四个特征</a:t>
                </a:r>
                <a14:m>
                  <m:oMath xmlns:m="http://schemas.openxmlformats.org/officeDocument/2006/math">
                    <m:r>
                      <a:rPr lang="en-US" altLang="zh-CN" sz="1200" b="0" i="1" smtClean="0">
                        <a:solidFill>
                          <a:srgbClr val="0F2D69"/>
                        </a:solidFill>
                        <a:latin typeface="Cambria Math" panose="02040503050406030204" pitchFamily="18" charset="0"/>
                      </a:rPr>
                      <m:t>𝑑</m:t>
                    </m:r>
                  </m:oMath>
                </a14:m>
                <a:r>
                  <a:rPr lang="zh-CN" altLang="en-US" sz="1200" dirty="0">
                    <a:solidFill>
                      <a:srgbClr val="0F2D69"/>
                    </a:solidFill>
                  </a:rPr>
                  <a:t>对于通常在机器人中获得的</a:t>
                </a:r>
                <a:r>
                  <a:rPr lang="en-US" altLang="zh-CN" sz="1200" dirty="0">
                    <a:solidFill>
                      <a:srgbClr val="0F2D69"/>
                    </a:solidFill>
                  </a:rPr>
                  <a:t>2.5D</a:t>
                </a:r>
                <a:r>
                  <a:rPr lang="zh-CN" altLang="en-US" sz="1200" dirty="0">
                    <a:solidFill>
                      <a:srgbClr val="0F2D69"/>
                    </a:solidFill>
                  </a:rPr>
                  <a:t>数据集不具有极端重要性，因为相邻点之间的距离从视点增加。 因此，省略</a:t>
                </a:r>
                <a14:m>
                  <m:oMath xmlns:m="http://schemas.openxmlformats.org/officeDocument/2006/math">
                    <m:r>
                      <a:rPr lang="en-US" altLang="zh-CN" sz="1200" b="0" i="1" smtClean="0">
                        <a:solidFill>
                          <a:srgbClr val="0F2D69"/>
                        </a:solidFill>
                        <a:latin typeface="Cambria Math" panose="02040503050406030204" pitchFamily="18" charset="0"/>
                      </a:rPr>
                      <m:t>𝑑</m:t>
                    </m:r>
                  </m:oMath>
                </a14:m>
                <a:r>
                  <a:rPr lang="zh-CN" altLang="en-US" sz="1200" dirty="0">
                    <a:solidFill>
                      <a:srgbClr val="0F2D69"/>
                    </a:solidFill>
                  </a:rPr>
                  <a:t>对于局部点密度影响该特征尺寸的扫描已被证明是有益的。</a:t>
                </a:r>
              </a:p>
            </p:txBody>
          </p:sp>
        </mc:Choice>
        <mc:Fallback xmlns="">
          <p:sp>
            <p:nvSpPr>
              <p:cNvPr id="21" name="矩形 20">
                <a:extLst>
                  <a:ext uri="{FF2B5EF4-FFF2-40B4-BE49-F238E27FC236}">
                    <a16:creationId xmlns:a16="http://schemas.microsoft.com/office/drawing/2014/main" id="{0D2ACB49-9FFB-4190-A34D-0D4488B49EE6}"/>
                  </a:ext>
                </a:extLst>
              </p:cNvPr>
              <p:cNvSpPr>
                <a:spLocks noRot="1" noChangeAspect="1" noMove="1" noResize="1" noEditPoints="1" noAdjustHandles="1" noChangeArrowheads="1" noChangeShapeType="1" noTextEdit="1"/>
              </p:cNvSpPr>
              <p:nvPr/>
            </p:nvSpPr>
            <p:spPr>
              <a:xfrm>
                <a:off x="733994" y="3160928"/>
                <a:ext cx="5576956" cy="984885"/>
              </a:xfrm>
              <a:prstGeom prst="rect">
                <a:avLst/>
              </a:prstGeom>
              <a:blipFill>
                <a:blip r:embed="rId4"/>
                <a:stretch>
                  <a:fillRect t="-621" b="-4348"/>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6F8B56CF-03A5-4360-A696-A2DB9CEB56BF}"/>
              </a:ext>
            </a:extLst>
          </p:cNvPr>
          <p:cNvSpPr/>
          <p:nvPr/>
        </p:nvSpPr>
        <p:spPr>
          <a:xfrm>
            <a:off x="0" y="4745116"/>
            <a:ext cx="6858000" cy="398384"/>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Rusu</a:t>
            </a:r>
            <a:r>
              <a:rPr lang="en-US" altLang="zh-CN" sz="800" dirty="0">
                <a:solidFill>
                  <a:srgbClr val="203864"/>
                </a:solidFill>
              </a:rPr>
              <a:t> R B , </a:t>
            </a:r>
            <a:r>
              <a:rPr lang="en-US" altLang="zh-CN" sz="800" dirty="0" err="1">
                <a:solidFill>
                  <a:srgbClr val="203864"/>
                </a:solidFill>
              </a:rPr>
              <a:t>Marton</a:t>
            </a:r>
            <a:r>
              <a:rPr lang="en-US" altLang="zh-CN" sz="800" dirty="0">
                <a:solidFill>
                  <a:srgbClr val="203864"/>
                </a:solidFill>
              </a:rPr>
              <a:t> Z C , </a:t>
            </a:r>
            <a:r>
              <a:rPr lang="en-US" altLang="zh-CN" sz="800" dirty="0" err="1">
                <a:solidFill>
                  <a:srgbClr val="203864"/>
                </a:solidFill>
              </a:rPr>
              <a:t>Blodow</a:t>
            </a:r>
            <a:r>
              <a:rPr lang="en-US" altLang="zh-CN" sz="800" dirty="0">
                <a:solidFill>
                  <a:srgbClr val="203864"/>
                </a:solidFill>
              </a:rPr>
              <a:t> N , et al. Learning informative point classes for the acquisition of object model maps.[C]// International Conference on Control. IEEE, 2008.</a:t>
            </a:r>
          </a:p>
          <a:p>
            <a:r>
              <a:rPr lang="en-US" altLang="zh-CN" sz="800" dirty="0">
                <a:solidFill>
                  <a:srgbClr val="203864"/>
                </a:solidFill>
                <a:hlinkClick r:id="rId5"/>
              </a:rPr>
              <a:t>https://ieeexplore.ieee.org/document/4795593</a:t>
            </a:r>
            <a:endParaRPr lang="en-US" altLang="zh-CN" sz="800" dirty="0">
              <a:solidFill>
                <a:srgbClr val="203864"/>
              </a:solidFill>
            </a:endParaRPr>
          </a:p>
        </p:txBody>
      </p:sp>
    </p:spTree>
    <p:extLst>
      <p:ext uri="{BB962C8B-B14F-4D97-AF65-F5344CB8AC3E}">
        <p14:creationId xmlns:p14="http://schemas.microsoft.com/office/powerpoint/2010/main" val="1540497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p:pic>
        <p:nvPicPr>
          <p:cNvPr id="7" name="图片 6">
            <a:extLst>
              <a:ext uri="{FF2B5EF4-FFF2-40B4-BE49-F238E27FC236}">
                <a16:creationId xmlns:a16="http://schemas.microsoft.com/office/drawing/2014/main" id="{F855D5E7-4982-4399-9735-957A91DEF9AE}"/>
              </a:ext>
            </a:extLst>
          </p:cNvPr>
          <p:cNvPicPr>
            <a:picLocks noChangeAspect="1"/>
          </p:cNvPicPr>
          <p:nvPr/>
        </p:nvPicPr>
        <p:blipFill>
          <a:blip r:embed="rId2"/>
          <a:stretch>
            <a:fillRect/>
          </a:stretch>
        </p:blipFill>
        <p:spPr>
          <a:xfrm>
            <a:off x="928845" y="1683598"/>
            <a:ext cx="5000310" cy="2781462"/>
          </a:xfrm>
          <a:prstGeom prst="rect">
            <a:avLst/>
          </a:prstGeom>
        </p:spPr>
      </p:pic>
      <p:sp>
        <p:nvSpPr>
          <p:cNvPr id="18" name="矩形 17">
            <a:extLst>
              <a:ext uri="{FF2B5EF4-FFF2-40B4-BE49-F238E27FC236}">
                <a16:creationId xmlns:a16="http://schemas.microsoft.com/office/drawing/2014/main" id="{8F402BBC-D93C-498B-88DE-80EBAE43E96E}"/>
              </a:ext>
            </a:extLst>
          </p:cNvPr>
          <p:cNvSpPr/>
          <p:nvPr/>
        </p:nvSpPr>
        <p:spPr>
          <a:xfrm>
            <a:off x="733994" y="955635"/>
            <a:ext cx="5576956" cy="276999"/>
          </a:xfrm>
          <a:prstGeom prst="rect">
            <a:avLst/>
          </a:prstGeom>
        </p:spPr>
        <p:txBody>
          <a:bodyPr wrap="square">
            <a:spAutoFit/>
          </a:bodyPr>
          <a:lstStyle/>
          <a:p>
            <a:pPr>
              <a:spcBef>
                <a:spcPts val="1200"/>
              </a:spcBef>
            </a:pPr>
            <a:r>
              <a:rPr lang="zh-CN" altLang="en-US" sz="1200" dirty="0">
                <a:solidFill>
                  <a:srgbClr val="0F2D69"/>
                </a:solidFill>
              </a:rPr>
              <a:t>对于不同类型的曲面其</a:t>
            </a:r>
            <a:r>
              <a:rPr lang="en-US" altLang="zh-CN" sz="1200" dirty="0">
                <a:solidFill>
                  <a:srgbClr val="0F2D69"/>
                </a:solidFill>
              </a:rPr>
              <a:t>PFH</a:t>
            </a:r>
            <a:r>
              <a:rPr lang="zh-CN" altLang="en-US" sz="1200" dirty="0">
                <a:solidFill>
                  <a:srgbClr val="0F2D69"/>
                </a:solidFill>
              </a:rPr>
              <a:t>直方图具有其特有分布。如下图所示：</a:t>
            </a:r>
          </a:p>
        </p:txBody>
      </p:sp>
    </p:spTree>
    <p:extLst>
      <p:ext uri="{BB962C8B-B14F-4D97-AF65-F5344CB8AC3E}">
        <p14:creationId xmlns:p14="http://schemas.microsoft.com/office/powerpoint/2010/main" val="3659748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直角三角形 38"/>
          <p:cNvSpPr/>
          <p:nvPr/>
        </p:nvSpPr>
        <p:spPr>
          <a:xfrm flipH="1" flipV="1">
            <a:off x="5334738" y="0"/>
            <a:ext cx="1523263" cy="1351515"/>
          </a:xfrm>
          <a:prstGeom prst="rtTriangle">
            <a:avLst/>
          </a:prstGeom>
          <a:solidFill>
            <a:srgbClr val="445B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445B68"/>
              </a:solidFill>
              <a:cs typeface="+mn-ea"/>
              <a:sym typeface="+mn-lt"/>
            </a:endParaRPr>
          </a:p>
        </p:txBody>
      </p:sp>
      <p:grpSp>
        <p:nvGrpSpPr>
          <p:cNvPr id="19" name="组合 18">
            <a:extLst>
              <a:ext uri="{FF2B5EF4-FFF2-40B4-BE49-F238E27FC236}">
                <a16:creationId xmlns:a16="http://schemas.microsoft.com/office/drawing/2014/main" id="{C8D592EF-C774-4AD4-B8F4-ED54E4A0EF5E}"/>
              </a:ext>
            </a:extLst>
          </p:cNvPr>
          <p:cNvGrpSpPr/>
          <p:nvPr/>
        </p:nvGrpSpPr>
        <p:grpSpPr>
          <a:xfrm>
            <a:off x="221568" y="224058"/>
            <a:ext cx="3093133" cy="473205"/>
            <a:chOff x="1204060" y="627122"/>
            <a:chExt cx="5498902" cy="841253"/>
          </a:xfrm>
        </p:grpSpPr>
        <p:sp>
          <p:nvSpPr>
            <p:cNvPr id="20" name="矩形 19">
              <a:extLst>
                <a:ext uri="{FF2B5EF4-FFF2-40B4-BE49-F238E27FC236}">
                  <a16:creationId xmlns:a16="http://schemas.microsoft.com/office/drawing/2014/main" id="{9B51C2AA-0054-47F4-A7EA-B0490EA501DD}"/>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22" name="文本框 21">
              <a:extLst>
                <a:ext uri="{FF2B5EF4-FFF2-40B4-BE49-F238E27FC236}">
                  <a16:creationId xmlns:a16="http://schemas.microsoft.com/office/drawing/2014/main" id="{E4206760-801E-448C-8DF9-4460DAF6D80C}"/>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23" name="文本框 22">
              <a:extLst>
                <a:ext uri="{FF2B5EF4-FFF2-40B4-BE49-F238E27FC236}">
                  <a16:creationId xmlns:a16="http://schemas.microsoft.com/office/drawing/2014/main" id="{8D18ACBB-7EF7-475A-BE3E-8B9F9077092D}"/>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38" name="等腰三角形 37"/>
          <p:cNvSpPr/>
          <p:nvPr/>
        </p:nvSpPr>
        <p:spPr>
          <a:xfrm rot="5400000">
            <a:off x="-1025976" y="2219014"/>
            <a:ext cx="2441122" cy="389170"/>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1" name="文本框 30">
            <a:extLst>
              <a:ext uri="{FF2B5EF4-FFF2-40B4-BE49-F238E27FC236}">
                <a16:creationId xmlns:a16="http://schemas.microsoft.com/office/drawing/2014/main" id="{E36AAC77-D247-44A0-8FAA-9DEDE5D37CE7}"/>
              </a:ext>
            </a:extLst>
          </p:cNvPr>
          <p:cNvSpPr txBox="1"/>
          <p:nvPr/>
        </p:nvSpPr>
        <p:spPr>
          <a:xfrm>
            <a:off x="3018471" y="4650332"/>
            <a:ext cx="821058" cy="276999"/>
          </a:xfrm>
          <a:prstGeom prst="rect">
            <a:avLst/>
          </a:prstGeom>
          <a:noFill/>
        </p:spPr>
        <p:txBody>
          <a:bodyPr wrap="none" rtlCol="0">
            <a:spAutoFit/>
          </a:bodyPr>
          <a:lstStyle/>
          <a:p>
            <a:pPr algn="ctr"/>
            <a:r>
              <a:rPr lang="en-US" altLang="zh-CN" sz="1200" dirty="0">
                <a:solidFill>
                  <a:srgbClr val="203864"/>
                </a:solidFill>
              </a:rPr>
              <a:t>KD</a:t>
            </a:r>
            <a:r>
              <a:rPr lang="zh-CN" altLang="en-US" sz="1200" dirty="0">
                <a:solidFill>
                  <a:srgbClr val="203864"/>
                </a:solidFill>
              </a:rPr>
              <a:t>树模型</a:t>
            </a:r>
          </a:p>
        </p:txBody>
      </p:sp>
      <p:sp>
        <p:nvSpPr>
          <p:cNvPr id="6" name="矩形 5">
            <a:extLst>
              <a:ext uri="{FF2B5EF4-FFF2-40B4-BE49-F238E27FC236}">
                <a16:creationId xmlns:a16="http://schemas.microsoft.com/office/drawing/2014/main" id="{AB7B7A30-AFA7-4715-BF06-D76D809E0796}"/>
              </a:ext>
            </a:extLst>
          </p:cNvPr>
          <p:cNvSpPr/>
          <p:nvPr/>
        </p:nvSpPr>
        <p:spPr>
          <a:xfrm>
            <a:off x="387178" y="878301"/>
            <a:ext cx="6083644" cy="1692771"/>
          </a:xfrm>
          <a:prstGeom prst="rect">
            <a:avLst/>
          </a:prstGeom>
        </p:spPr>
        <p:txBody>
          <a:bodyPr wrap="square">
            <a:spAutoFit/>
          </a:bodyPr>
          <a:lstStyle/>
          <a:p>
            <a:pPr>
              <a:spcBef>
                <a:spcPts val="1200"/>
              </a:spcBef>
            </a:pPr>
            <a:r>
              <a:rPr lang="en-US" altLang="zh-CN" sz="1200" b="1" dirty="0">
                <a:solidFill>
                  <a:srgbClr val="203864"/>
                </a:solidFill>
              </a:rPr>
              <a:t>KD</a:t>
            </a:r>
            <a:r>
              <a:rPr lang="zh-CN" altLang="en-US" sz="1200" b="1" dirty="0">
                <a:solidFill>
                  <a:srgbClr val="203864"/>
                </a:solidFill>
              </a:rPr>
              <a:t>树简介：</a:t>
            </a:r>
            <a:endParaRPr lang="en-US" altLang="zh-CN" sz="1200" b="1" dirty="0">
              <a:solidFill>
                <a:srgbClr val="203864"/>
              </a:solidFill>
            </a:endParaRPr>
          </a:p>
          <a:p>
            <a:pPr indent="360000">
              <a:spcBef>
                <a:spcPts val="1200"/>
              </a:spcBef>
            </a:pPr>
            <a:r>
              <a:rPr lang="en-US" altLang="zh-CN" sz="1200" dirty="0">
                <a:solidFill>
                  <a:srgbClr val="203864"/>
                </a:solidFill>
              </a:rPr>
              <a:t>K-D</a:t>
            </a:r>
            <a:r>
              <a:rPr lang="zh-CN" altLang="en-US" sz="1200" dirty="0">
                <a:solidFill>
                  <a:srgbClr val="203864"/>
                </a:solidFill>
              </a:rPr>
              <a:t>树是二进制空间分割树的特殊的情况。用来组织表示</a:t>
            </a:r>
            <a:r>
              <a:rPr lang="en-US" altLang="zh-CN" sz="1200" dirty="0">
                <a:solidFill>
                  <a:srgbClr val="203864"/>
                </a:solidFill>
              </a:rPr>
              <a:t>K</a:t>
            </a:r>
            <a:r>
              <a:rPr lang="zh-CN" altLang="en-US" sz="1200" dirty="0">
                <a:solidFill>
                  <a:srgbClr val="203864"/>
                </a:solidFill>
              </a:rPr>
              <a:t>维空间中点的几何，是一种带有其他约束的二分查找树，为了达到目的，通常只在三个维度中进行处理因此所有的</a:t>
            </a:r>
            <a:r>
              <a:rPr lang="en-US" altLang="zh-CN" sz="1200" dirty="0" err="1">
                <a:solidFill>
                  <a:srgbClr val="203864"/>
                </a:solidFill>
              </a:rPr>
              <a:t>kd_tree</a:t>
            </a:r>
            <a:r>
              <a:rPr lang="zh-CN" altLang="en-US" sz="1200" dirty="0">
                <a:solidFill>
                  <a:srgbClr val="203864"/>
                </a:solidFill>
              </a:rPr>
              <a:t>都将是三维的</a:t>
            </a:r>
            <a:r>
              <a:rPr lang="en-US" altLang="zh-CN" sz="1200" dirty="0" err="1">
                <a:solidFill>
                  <a:srgbClr val="203864"/>
                </a:solidFill>
              </a:rPr>
              <a:t>kd_tree,kd_tree</a:t>
            </a:r>
            <a:r>
              <a:rPr lang="zh-CN" altLang="en-US" sz="1200" dirty="0">
                <a:solidFill>
                  <a:srgbClr val="203864"/>
                </a:solidFill>
              </a:rPr>
              <a:t>的每一维在指定维度上分开所有的字节点，在树的根部所有子节点是以第一个指定的维度上被分开。</a:t>
            </a:r>
            <a:endParaRPr lang="en-US" altLang="zh-CN" sz="1200" dirty="0">
              <a:solidFill>
                <a:srgbClr val="203864"/>
              </a:solidFill>
            </a:endParaRPr>
          </a:p>
          <a:p>
            <a:pPr indent="360000">
              <a:spcBef>
                <a:spcPts val="1200"/>
              </a:spcBef>
            </a:pPr>
            <a:r>
              <a:rPr lang="en-US" altLang="zh-CN" sz="1200" dirty="0">
                <a:solidFill>
                  <a:srgbClr val="203864"/>
                </a:solidFill>
              </a:rPr>
              <a:t>K-D</a:t>
            </a:r>
            <a:r>
              <a:rPr lang="zh-CN" altLang="en-US" sz="1200" dirty="0">
                <a:solidFill>
                  <a:srgbClr val="203864"/>
                </a:solidFill>
              </a:rPr>
              <a:t>树算法可以分为两大部分，一部分是有关</a:t>
            </a:r>
            <a:r>
              <a:rPr lang="en-US" altLang="zh-CN" sz="1200" dirty="0">
                <a:solidFill>
                  <a:srgbClr val="203864"/>
                </a:solidFill>
              </a:rPr>
              <a:t>k-d</a:t>
            </a:r>
            <a:r>
              <a:rPr lang="zh-CN" altLang="en-US" sz="1200" dirty="0">
                <a:solidFill>
                  <a:srgbClr val="203864"/>
                </a:solidFill>
              </a:rPr>
              <a:t>树本身这种数据结构建立的算法，另一部分是在建立的</a:t>
            </a:r>
            <a:r>
              <a:rPr lang="en-US" altLang="zh-CN" sz="1200" dirty="0">
                <a:solidFill>
                  <a:srgbClr val="203864"/>
                </a:solidFill>
              </a:rPr>
              <a:t>k-d</a:t>
            </a:r>
            <a:r>
              <a:rPr lang="zh-CN" altLang="en-US" sz="1200" dirty="0">
                <a:solidFill>
                  <a:srgbClr val="203864"/>
                </a:solidFill>
              </a:rPr>
              <a:t>树上如何进行最邻近查找的算法。</a:t>
            </a:r>
          </a:p>
        </p:txBody>
      </p:sp>
      <p:pic>
        <p:nvPicPr>
          <p:cNvPr id="8" name="图片 7">
            <a:extLst>
              <a:ext uri="{FF2B5EF4-FFF2-40B4-BE49-F238E27FC236}">
                <a16:creationId xmlns:a16="http://schemas.microsoft.com/office/drawing/2014/main" id="{5F1526DE-BD2D-4A5F-A738-C95177E5F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970" y="2571072"/>
            <a:ext cx="2028052" cy="2014532"/>
          </a:xfrm>
          <a:prstGeom prst="rect">
            <a:avLst/>
          </a:prstGeom>
        </p:spPr>
      </p:pic>
    </p:spTree>
    <p:extLst>
      <p:ext uri="{BB962C8B-B14F-4D97-AF65-F5344CB8AC3E}">
        <p14:creationId xmlns:p14="http://schemas.microsoft.com/office/powerpoint/2010/main" val="4182363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6143F382-E010-4A30-B5F7-2CB45129D850}"/>
              </a:ext>
            </a:extLst>
          </p:cNvPr>
          <p:cNvSpPr/>
          <p:nvPr/>
        </p:nvSpPr>
        <p:spPr>
          <a:xfrm>
            <a:off x="834770" y="1630715"/>
            <a:ext cx="5425125" cy="3000821"/>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NormalEstimationOMP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ne;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利用</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OpenMP</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实现多线程计算法线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tree1(</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设置计算数据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设置搜索算法</a:t>
            </a:r>
            <a:r>
              <a:rPr lang="en-US" altLang="zh-CN" sz="900" dirty="0" err="1">
                <a:solidFill>
                  <a:srgbClr val="008000"/>
                </a:solidFill>
                <a:highlight>
                  <a:srgbClr val="FFFFFF"/>
                </a:highlight>
                <a:latin typeface="新宋体" panose="02010609030101010101" pitchFamily="49" charset="-122"/>
                <a:ea typeface="新宋体" panose="02010609030101010101" pitchFamily="49" charset="-122"/>
              </a:rPr>
              <a:t>KDtree</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搜索</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(0.03);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ne.setNumberOfThreads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(4);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设置计算线程数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创建</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估计类</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PFHEstimation</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PointXYZ</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PFHSignature125</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&gt; pfh;</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tree2(</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PFHSignature125</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PFHSignature125</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输出数据集</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设置原始点云数据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pfh.setInputNormals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传入法线数据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(tree2);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创建一个空</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KD</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树，传入</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估计对象</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(0.05);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//5cm</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内所有邻居参与计算，注意大于法线估计时的半径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特征</a:t>
            </a:r>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大小应等于点个数</a:t>
            </a:r>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A31515"/>
                </a:solidFill>
                <a:highlight>
                  <a:srgbClr val="FFFFFF"/>
                </a:highlight>
                <a:latin typeface="新宋体" panose="02010609030101010101" pitchFamily="49" charset="-122"/>
                <a:ea typeface="新宋体" panose="02010609030101010101" pitchFamily="49" charset="-122"/>
              </a:rPr>
              <a:t>pfh</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 feature 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points.size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endl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p:txBody>
      </p:sp>
      <p:cxnSp>
        <p:nvCxnSpPr>
          <p:cNvPr id="6" name="直接箭头连接符 5">
            <a:extLst>
              <a:ext uri="{FF2B5EF4-FFF2-40B4-BE49-F238E27FC236}">
                <a16:creationId xmlns:a16="http://schemas.microsoft.com/office/drawing/2014/main" id="{CC7D1735-56B1-4B45-80E6-8B0E55561AE8}"/>
              </a:ext>
            </a:extLst>
          </p:cNvPr>
          <p:cNvCxnSpPr>
            <a:cxnSpLocks/>
          </p:cNvCxnSpPr>
          <p:nvPr/>
        </p:nvCxnSpPr>
        <p:spPr>
          <a:xfrm flipH="1">
            <a:off x="1843669" y="1630715"/>
            <a:ext cx="1013831" cy="18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EFD406B-FAD1-428C-A923-46DA30C3DFA2}"/>
              </a:ext>
            </a:extLst>
          </p:cNvPr>
          <p:cNvSpPr txBox="1"/>
          <p:nvPr/>
        </p:nvSpPr>
        <p:spPr>
          <a:xfrm>
            <a:off x="2804984" y="1263118"/>
            <a:ext cx="1784109" cy="430887"/>
          </a:xfrm>
          <a:prstGeom prst="rect">
            <a:avLst/>
          </a:prstGeom>
          <a:noFill/>
        </p:spPr>
        <p:txBody>
          <a:bodyPr wrap="square" rtlCol="0">
            <a:spAutoFit/>
          </a:bodyPr>
          <a:lstStyle/>
          <a:p>
            <a:r>
              <a:rPr lang="zh-CN" altLang="en-US" sz="1100" dirty="0">
                <a:solidFill>
                  <a:srgbClr val="0F2D69"/>
                </a:solidFill>
              </a:rPr>
              <a:t>基于</a:t>
            </a:r>
            <a:r>
              <a:rPr lang="en-US" altLang="zh-CN" sz="1100" dirty="0">
                <a:solidFill>
                  <a:srgbClr val="0F2D69"/>
                </a:solidFill>
              </a:rPr>
              <a:t>OpenMP</a:t>
            </a:r>
            <a:r>
              <a:rPr lang="zh-CN" altLang="en-US" sz="1100" dirty="0">
                <a:solidFill>
                  <a:srgbClr val="0F2D69"/>
                </a:solidFill>
              </a:rPr>
              <a:t>标准，利用</a:t>
            </a:r>
            <a:r>
              <a:rPr lang="en-US" altLang="zh-CN" sz="1100" dirty="0">
                <a:solidFill>
                  <a:srgbClr val="0F2D69"/>
                </a:solidFill>
              </a:rPr>
              <a:t>CPU</a:t>
            </a:r>
            <a:r>
              <a:rPr lang="zh-CN" altLang="en-US" sz="1100" dirty="0">
                <a:solidFill>
                  <a:srgbClr val="0F2D69"/>
                </a:solidFill>
              </a:rPr>
              <a:t>多核加速运算</a:t>
            </a:r>
          </a:p>
        </p:txBody>
      </p:sp>
      <p:sp>
        <p:nvSpPr>
          <p:cNvPr id="21" name="矩形 20">
            <a:extLst>
              <a:ext uri="{FF2B5EF4-FFF2-40B4-BE49-F238E27FC236}">
                <a16:creationId xmlns:a16="http://schemas.microsoft.com/office/drawing/2014/main" id="{7D5F980E-242C-40C1-84CB-CF488AD098BA}"/>
              </a:ext>
            </a:extLst>
          </p:cNvPr>
          <p:cNvSpPr/>
          <p:nvPr/>
        </p:nvSpPr>
        <p:spPr>
          <a:xfrm>
            <a:off x="733994" y="955635"/>
            <a:ext cx="5576956" cy="276999"/>
          </a:xfrm>
          <a:prstGeom prst="rect">
            <a:avLst/>
          </a:prstGeom>
        </p:spPr>
        <p:txBody>
          <a:bodyPr wrap="square">
            <a:spAutoFit/>
          </a:bodyPr>
          <a:lstStyle/>
          <a:p>
            <a:pPr>
              <a:spcBef>
                <a:spcPts val="1200"/>
              </a:spcBef>
            </a:pPr>
            <a:r>
              <a:rPr lang="en-US" altLang="zh-CN" sz="1200" dirty="0">
                <a:solidFill>
                  <a:srgbClr val="0F2D69"/>
                </a:solidFill>
              </a:rPr>
              <a:t>PFH</a:t>
            </a:r>
            <a:r>
              <a:rPr lang="zh-CN" altLang="en-US" sz="1200" dirty="0">
                <a:solidFill>
                  <a:srgbClr val="0F2D69"/>
                </a:solidFill>
              </a:rPr>
              <a:t>特征提取核心代码如下：</a:t>
            </a:r>
          </a:p>
        </p:txBody>
      </p:sp>
      <p:sp>
        <p:nvSpPr>
          <p:cNvPr id="22" name="矩形 21">
            <a:extLst>
              <a:ext uri="{FF2B5EF4-FFF2-40B4-BE49-F238E27FC236}">
                <a16:creationId xmlns:a16="http://schemas.microsoft.com/office/drawing/2014/main" id="{A27602D3-EF67-44B5-B364-A3C47BCA1566}"/>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2"/>
              </a:rPr>
              <a:t>https://github.com/HadenSun/PCLTest</a:t>
            </a:r>
            <a:endParaRPr lang="en-US" altLang="zh-CN" sz="800" dirty="0"/>
          </a:p>
        </p:txBody>
      </p:sp>
    </p:spTree>
    <p:extLst>
      <p:ext uri="{BB962C8B-B14F-4D97-AF65-F5344CB8AC3E}">
        <p14:creationId xmlns:p14="http://schemas.microsoft.com/office/powerpoint/2010/main" val="775191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116615" y="2252943"/>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——PFH</a:t>
              </a:r>
              <a:endParaRPr lang="zh-CN" altLang="en-US" sz="1600" b="1" dirty="0">
                <a:solidFill>
                  <a:schemeClr val="accent1">
                    <a:lumMod val="50000"/>
                  </a:schemeClr>
                </a:solidFill>
                <a:cs typeface="+mn-ea"/>
                <a:sym typeface="+mn-lt"/>
              </a:endParaRPr>
            </a:p>
          </p:txBody>
        </p:sp>
      </p:grpSp>
      <p:pic>
        <p:nvPicPr>
          <p:cNvPr id="4" name="图片 3">
            <a:extLst>
              <a:ext uri="{FF2B5EF4-FFF2-40B4-BE49-F238E27FC236}">
                <a16:creationId xmlns:a16="http://schemas.microsoft.com/office/drawing/2014/main" id="{F98633E5-80A3-4DF9-A361-A8D76887F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602" y="581481"/>
            <a:ext cx="3444933" cy="4114481"/>
          </a:xfrm>
          <a:prstGeom prst="rect">
            <a:avLst/>
          </a:prstGeom>
        </p:spPr>
      </p:pic>
      <p:sp>
        <p:nvSpPr>
          <p:cNvPr id="5" name="文本框 4">
            <a:extLst>
              <a:ext uri="{FF2B5EF4-FFF2-40B4-BE49-F238E27FC236}">
                <a16:creationId xmlns:a16="http://schemas.microsoft.com/office/drawing/2014/main" id="{89E770B5-2664-44F1-BA2E-C7FB351BEF41}"/>
              </a:ext>
            </a:extLst>
          </p:cNvPr>
          <p:cNvSpPr txBox="1"/>
          <p:nvPr/>
        </p:nvSpPr>
        <p:spPr>
          <a:xfrm>
            <a:off x="531084" y="2076834"/>
            <a:ext cx="2093532" cy="1354217"/>
          </a:xfrm>
          <a:prstGeom prst="rect">
            <a:avLst/>
          </a:prstGeom>
          <a:noFill/>
        </p:spPr>
        <p:txBody>
          <a:bodyPr wrap="square" rtlCol="0">
            <a:spAutoFit/>
          </a:bodyPr>
          <a:lstStyle/>
          <a:p>
            <a:pPr>
              <a:spcBef>
                <a:spcPts val="1200"/>
              </a:spcBef>
            </a:pPr>
            <a:r>
              <a:rPr lang="zh-CN" altLang="en-US" sz="1200" dirty="0">
                <a:solidFill>
                  <a:srgbClr val="0F2D69"/>
                </a:solidFill>
              </a:rPr>
              <a:t>程序运行效果如图所示：</a:t>
            </a:r>
            <a:endParaRPr lang="en-US" altLang="zh-CN" sz="1200" dirty="0">
              <a:solidFill>
                <a:srgbClr val="0F2D69"/>
              </a:solidFill>
            </a:endParaRPr>
          </a:p>
          <a:p>
            <a:pPr>
              <a:spcBef>
                <a:spcPts val="1200"/>
              </a:spcBef>
            </a:pPr>
            <a:r>
              <a:rPr lang="en-US" altLang="zh-CN" sz="1200" dirty="0">
                <a:solidFill>
                  <a:srgbClr val="0F2D69"/>
                </a:solidFill>
              </a:rPr>
              <a:t>PFH</a:t>
            </a:r>
            <a:r>
              <a:rPr lang="zh-CN" altLang="en-US" sz="1200" dirty="0">
                <a:solidFill>
                  <a:srgbClr val="0F2D69"/>
                </a:solidFill>
              </a:rPr>
              <a:t>特征计算比较耗时，实例中只使用</a:t>
            </a:r>
            <a:r>
              <a:rPr lang="en-US" altLang="zh-CN" sz="1200" dirty="0">
                <a:solidFill>
                  <a:srgbClr val="0F2D69"/>
                </a:solidFill>
              </a:rPr>
              <a:t>&lt;</a:t>
            </a:r>
            <a:r>
              <a:rPr lang="zh-CN" altLang="en-US" sz="1200" dirty="0">
                <a:solidFill>
                  <a:srgbClr val="0F2D69"/>
                </a:solidFill>
              </a:rPr>
              <a:t>𝛼</a:t>
            </a:r>
            <a:r>
              <a:rPr lang="en-US" altLang="zh-CN" sz="1200" dirty="0">
                <a:solidFill>
                  <a:srgbClr val="0F2D69"/>
                </a:solidFill>
              </a:rPr>
              <a:t>,</a:t>
            </a:r>
            <a:r>
              <a:rPr lang="zh-CN" altLang="en-US" sz="1200" dirty="0">
                <a:solidFill>
                  <a:srgbClr val="0F2D69"/>
                </a:solidFill>
              </a:rPr>
              <a:t>𝜓</a:t>
            </a:r>
            <a:r>
              <a:rPr lang="en-US" altLang="zh-CN" sz="1200" dirty="0">
                <a:solidFill>
                  <a:srgbClr val="0F2D69"/>
                </a:solidFill>
              </a:rPr>
              <a:t>,</a:t>
            </a:r>
            <a:r>
              <a:rPr lang="zh-CN" altLang="en-US" sz="1200" dirty="0">
                <a:solidFill>
                  <a:srgbClr val="0F2D69"/>
                </a:solidFill>
              </a:rPr>
              <a:t>𝜃</a:t>
            </a:r>
            <a:r>
              <a:rPr lang="en-US" altLang="zh-CN" sz="1200" dirty="0">
                <a:solidFill>
                  <a:srgbClr val="0F2D69"/>
                </a:solidFill>
              </a:rPr>
              <a:t>&gt;</a:t>
            </a:r>
            <a:r>
              <a:rPr lang="zh-CN" altLang="en-US" sz="1200" dirty="0">
                <a:solidFill>
                  <a:srgbClr val="0F2D69"/>
                </a:solidFill>
              </a:rPr>
              <a:t>三个值统计直方图，计算</a:t>
            </a:r>
            <a:r>
              <a:rPr lang="en-US" altLang="zh-CN" sz="1200" dirty="0">
                <a:solidFill>
                  <a:srgbClr val="0F2D69"/>
                </a:solidFill>
              </a:rPr>
              <a:t>41049</a:t>
            </a:r>
            <a:r>
              <a:rPr lang="zh-CN" altLang="en-US" sz="1200" dirty="0">
                <a:solidFill>
                  <a:srgbClr val="0F2D69"/>
                </a:solidFill>
              </a:rPr>
              <a:t>点，</a:t>
            </a:r>
            <a:r>
              <a:rPr lang="en-US" altLang="zh-CN" sz="1200" dirty="0">
                <a:solidFill>
                  <a:srgbClr val="0F2D69"/>
                </a:solidFill>
              </a:rPr>
              <a:t>K</a:t>
            </a:r>
            <a:r>
              <a:rPr lang="zh-CN" altLang="en-US" sz="1200" dirty="0">
                <a:solidFill>
                  <a:srgbClr val="0F2D69"/>
                </a:solidFill>
              </a:rPr>
              <a:t>设置</a:t>
            </a:r>
            <a:r>
              <a:rPr lang="en-US" altLang="zh-CN" sz="1200" dirty="0">
                <a:solidFill>
                  <a:srgbClr val="0F2D69"/>
                </a:solidFill>
              </a:rPr>
              <a:t>20</a:t>
            </a:r>
            <a:r>
              <a:rPr lang="zh-CN" altLang="en-US" sz="1200" dirty="0">
                <a:solidFill>
                  <a:srgbClr val="0F2D69"/>
                </a:solidFill>
              </a:rPr>
              <a:t>，耗时</a:t>
            </a:r>
            <a:r>
              <a:rPr lang="en-US" altLang="zh-CN" sz="1200" dirty="0">
                <a:solidFill>
                  <a:srgbClr val="0F2D69"/>
                </a:solidFill>
              </a:rPr>
              <a:t>63s</a:t>
            </a:r>
            <a:r>
              <a:rPr lang="zh-CN" altLang="en-US" sz="1200" dirty="0">
                <a:solidFill>
                  <a:srgbClr val="0F2D69"/>
                </a:solidFill>
              </a:rPr>
              <a:t>。不符合实时性要求较高场合。</a:t>
            </a:r>
          </a:p>
        </p:txBody>
      </p:sp>
      <p:sp>
        <p:nvSpPr>
          <p:cNvPr id="20" name="矩形 19">
            <a:extLst>
              <a:ext uri="{FF2B5EF4-FFF2-40B4-BE49-F238E27FC236}">
                <a16:creationId xmlns:a16="http://schemas.microsoft.com/office/drawing/2014/main" id="{8D68892D-FD4D-4F85-81B1-72428784EDF7}"/>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a:t>
            </a:r>
            <a:r>
              <a:rPr lang="en-US" altLang="zh-CN" sz="800" dirty="0" err="1">
                <a:solidFill>
                  <a:srgbClr val="203864"/>
                </a:solidFill>
              </a:rPr>
              <a:t>ex_etc</a:t>
            </a:r>
            <a:r>
              <a:rPr lang="en-US" altLang="zh-CN" sz="800" dirty="0">
                <a:solidFill>
                  <a:srgbClr val="203864"/>
                </a:solidFill>
              </a:rPr>
              <a:t> 	</a:t>
            </a:r>
            <a:r>
              <a:rPr lang="en-US" altLang="zh-CN" sz="800" dirty="0" err="1">
                <a:solidFill>
                  <a:srgbClr val="203864"/>
                </a:solidFill>
              </a:rPr>
              <a:t>pfh_demo</a:t>
            </a:r>
            <a:endParaRPr lang="en-US" altLang="zh-CN" sz="800" dirty="0">
              <a:solidFill>
                <a:srgbClr val="203864"/>
              </a:solidFill>
            </a:endParaRP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16526118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——FPFH</a:t>
              </a:r>
              <a:endParaRPr lang="zh-CN" altLang="en-US" sz="1600"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0DAC16B-72DD-40ED-9751-170BA5E0862F}"/>
                  </a:ext>
                </a:extLst>
              </p:cNvPr>
              <p:cNvSpPr txBox="1"/>
              <p:nvPr/>
            </p:nvSpPr>
            <p:spPr>
              <a:xfrm>
                <a:off x="966482" y="889331"/>
                <a:ext cx="4393538" cy="1508105"/>
              </a:xfrm>
              <a:prstGeom prst="rect">
                <a:avLst/>
              </a:prstGeom>
              <a:noFill/>
            </p:spPr>
            <p:txBody>
              <a:bodyPr wrap="square" rtlCol="0">
                <a:spAutoFit/>
              </a:bodyPr>
              <a:lstStyle/>
              <a:p>
                <a:pPr>
                  <a:spcBef>
                    <a:spcPts val="1200"/>
                  </a:spcBef>
                </a:pPr>
                <a:r>
                  <a:rPr lang="zh-CN" altLang="en-US" sz="1200" dirty="0">
                    <a:solidFill>
                      <a:srgbClr val="0F2D69"/>
                    </a:solidFill>
                  </a:rPr>
                  <a:t>针对</a:t>
                </a:r>
                <a:r>
                  <a:rPr lang="en-US" altLang="zh-CN" sz="1200" dirty="0">
                    <a:solidFill>
                      <a:srgbClr val="0F2D69"/>
                    </a:solidFill>
                  </a:rPr>
                  <a:t>FPFH</a:t>
                </a:r>
                <a:r>
                  <a:rPr lang="zh-CN" altLang="en-US" sz="1200" dirty="0">
                    <a:solidFill>
                      <a:srgbClr val="0F2D69"/>
                    </a:solidFill>
                  </a:rPr>
                  <a:t>优缺点，对</a:t>
                </a:r>
                <a:r>
                  <a:rPr lang="en-US" altLang="zh-CN" sz="1200" dirty="0">
                    <a:solidFill>
                      <a:srgbClr val="0F2D69"/>
                    </a:solidFill>
                  </a:rPr>
                  <a:t>PFH</a:t>
                </a:r>
                <a:r>
                  <a:rPr lang="zh-CN" altLang="en-US" sz="1200" dirty="0">
                    <a:solidFill>
                      <a:srgbClr val="0F2D69"/>
                    </a:solidFill>
                  </a:rPr>
                  <a:t>改进提出</a:t>
                </a:r>
                <a:r>
                  <a:rPr lang="en-US" altLang="zh-CN" sz="1200" dirty="0">
                    <a:solidFill>
                      <a:srgbClr val="0F2D69"/>
                    </a:solidFill>
                  </a:rPr>
                  <a:t>FPFH</a:t>
                </a:r>
                <a:r>
                  <a:rPr lang="zh-CN" altLang="en-US" sz="1200" dirty="0">
                    <a:solidFill>
                      <a:srgbClr val="0F2D69"/>
                    </a:solidFill>
                  </a:rPr>
                  <a:t>。</a:t>
                </a:r>
                <a:endParaRPr lang="en-US" altLang="zh-CN" sz="1200" dirty="0">
                  <a:solidFill>
                    <a:srgbClr val="0F2D69"/>
                  </a:solidFill>
                </a:endParaRPr>
              </a:p>
              <a:p>
                <a:pPr>
                  <a:spcBef>
                    <a:spcPts val="1200"/>
                  </a:spcBef>
                </a:pPr>
                <a:r>
                  <a:rPr lang="zh-CN" altLang="en-US" sz="1200" dirty="0">
                    <a:solidFill>
                      <a:srgbClr val="0F2D69"/>
                    </a:solidFill>
                  </a:rPr>
                  <a:t>第一步，对于每一个查询点 ，计算这个点和它的邻域点之间的一个元组 </a:t>
                </a:r>
                <a14:m>
                  <m:oMath xmlns:m="http://schemas.openxmlformats.org/officeDocument/2006/math">
                    <m:r>
                      <a:rPr lang="zh-CN" altLang="en-US" sz="1200">
                        <a:solidFill>
                          <a:srgbClr val="0F2D69"/>
                        </a:solidFill>
                        <a:latin typeface="Cambria Math" panose="02040503050406030204" pitchFamily="18" charset="0"/>
                      </a:rPr>
                      <m:t>&lt;</m:t>
                    </m:r>
                    <m:r>
                      <a:rPr lang="zh-CN" altLang="en-US" sz="1200" i="1">
                        <a:solidFill>
                          <a:srgbClr val="0F2D69"/>
                        </a:solidFill>
                        <a:latin typeface="Cambria Math" panose="02040503050406030204" pitchFamily="18" charset="0"/>
                      </a:rPr>
                      <m:t>𝛼</m:t>
                    </m:r>
                    <m:r>
                      <a:rPr lang="zh-CN" altLang="en-US" sz="120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𝜙</m:t>
                    </m:r>
                    <m:r>
                      <a:rPr lang="zh-CN" altLang="en-US" sz="120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𝜃</m:t>
                    </m:r>
                    <m:r>
                      <a:rPr lang="zh-CN" altLang="en-US" sz="1200">
                        <a:solidFill>
                          <a:srgbClr val="0F2D69"/>
                        </a:solidFill>
                        <a:latin typeface="Cambria Math" panose="02040503050406030204" pitchFamily="18" charset="0"/>
                      </a:rPr>
                      <m:t>&gt;</m:t>
                    </m:r>
                  </m:oMath>
                </a14:m>
                <a:r>
                  <a:rPr lang="zh-CN" altLang="en-US" sz="1200" dirty="0">
                    <a:solidFill>
                      <a:srgbClr val="0F2D69"/>
                    </a:solidFill>
                  </a:rPr>
                  <a:t>，第一步结果我们称之为简化的点特征直方图</a:t>
                </a:r>
                <a:r>
                  <a:rPr lang="en-US" altLang="zh-CN" sz="1200" dirty="0">
                    <a:solidFill>
                      <a:srgbClr val="0F2D69"/>
                    </a:solidFill>
                  </a:rPr>
                  <a:t>SPFH</a:t>
                </a:r>
                <a:r>
                  <a:rPr lang="zh-CN" altLang="en-US" sz="1200" dirty="0">
                    <a:solidFill>
                      <a:srgbClr val="0F2D69"/>
                    </a:solidFill>
                  </a:rPr>
                  <a:t>（</a:t>
                </a:r>
                <a:r>
                  <a:rPr lang="en-US" altLang="zh-CN" sz="1200" dirty="0">
                    <a:solidFill>
                      <a:srgbClr val="0F2D69"/>
                    </a:solidFill>
                  </a:rPr>
                  <a:t>Simple Point Feature Histograms</a:t>
                </a:r>
                <a:r>
                  <a:rPr lang="zh-CN" altLang="en-US" sz="1200" dirty="0">
                    <a:solidFill>
                      <a:srgbClr val="0F2D69"/>
                    </a:solidFill>
                  </a:rPr>
                  <a:t>）；</a:t>
                </a:r>
                <a:endParaRPr lang="en-US" altLang="zh-CN" sz="1200" dirty="0">
                  <a:solidFill>
                    <a:srgbClr val="0F2D69"/>
                  </a:solidFill>
                </a:endParaRPr>
              </a:p>
              <a:p>
                <a:pPr>
                  <a:spcBef>
                    <a:spcPts val="1200"/>
                  </a:spcBef>
                </a:pPr>
                <a:r>
                  <a:rPr lang="zh-CN" altLang="en-US" sz="1200" dirty="0">
                    <a:solidFill>
                      <a:srgbClr val="0F2D69"/>
                    </a:solidFill>
                  </a:rPr>
                  <a:t>第二步，重新确定每个点的</a:t>
                </a:r>
                <a:r>
                  <a:rPr lang="en-US" altLang="zh-CN" sz="1200" dirty="0">
                    <a:solidFill>
                      <a:srgbClr val="0F2D69"/>
                    </a:solidFill>
                  </a:rPr>
                  <a:t>k</a:t>
                </a:r>
                <a:r>
                  <a:rPr lang="zh-CN" altLang="en-US" sz="1200" dirty="0">
                    <a:solidFill>
                      <a:srgbClr val="0F2D69"/>
                    </a:solidFill>
                  </a:rPr>
                  <a:t>邻域，使用邻近的</a:t>
                </a:r>
                <a:r>
                  <a:rPr lang="en-US" altLang="zh-CN" sz="1200" dirty="0">
                    <a:solidFill>
                      <a:srgbClr val="0F2D69"/>
                    </a:solidFill>
                  </a:rPr>
                  <a:t>SPFH</a:t>
                </a:r>
                <a:r>
                  <a:rPr lang="zh-CN" altLang="en-US" sz="1200" dirty="0">
                    <a:solidFill>
                      <a:srgbClr val="0F2D69"/>
                    </a:solidFill>
                  </a:rPr>
                  <a:t>值来计算的最终直方图（称为</a:t>
                </a:r>
                <a:r>
                  <a:rPr lang="en-US" altLang="zh-CN" sz="1200" dirty="0">
                    <a:solidFill>
                      <a:srgbClr val="0F2D69"/>
                    </a:solidFill>
                  </a:rPr>
                  <a:t>FPFH</a:t>
                </a:r>
                <a:r>
                  <a:rPr lang="zh-CN" altLang="en-US" sz="1200" dirty="0">
                    <a:solidFill>
                      <a:srgbClr val="0F2D69"/>
                    </a:solidFill>
                  </a:rPr>
                  <a:t>）。</a:t>
                </a:r>
              </a:p>
            </p:txBody>
          </p:sp>
        </mc:Choice>
        <mc:Fallback xmlns="">
          <p:sp>
            <p:nvSpPr>
              <p:cNvPr id="31" name="文本框 30">
                <a:extLst>
                  <a:ext uri="{FF2B5EF4-FFF2-40B4-BE49-F238E27FC236}">
                    <a16:creationId xmlns:a16="http://schemas.microsoft.com/office/drawing/2014/main" id="{00DAC16B-72DD-40ED-9751-170BA5E0862F}"/>
                  </a:ext>
                </a:extLst>
              </p:cNvPr>
              <p:cNvSpPr txBox="1">
                <a:spLocks noRot="1" noChangeAspect="1" noMove="1" noResize="1" noEditPoints="1" noAdjustHandles="1" noChangeArrowheads="1" noChangeShapeType="1" noTextEdit="1"/>
              </p:cNvSpPr>
              <p:nvPr/>
            </p:nvSpPr>
            <p:spPr>
              <a:xfrm>
                <a:off x="966482" y="889331"/>
                <a:ext cx="4393538" cy="1508105"/>
              </a:xfrm>
              <a:prstGeom prst="rect">
                <a:avLst/>
              </a:prstGeom>
              <a:blipFill>
                <a:blip r:embed="rId2"/>
                <a:stretch>
                  <a:fillRect l="-139" t="-405" b="-2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4FD371A-3BE2-42BE-AE11-FF9DBE8A3F0D}"/>
                  </a:ext>
                </a:extLst>
              </p:cNvPr>
              <p:cNvSpPr/>
              <p:nvPr/>
            </p:nvSpPr>
            <p:spPr>
              <a:xfrm>
                <a:off x="1193036" y="2392974"/>
                <a:ext cx="3940429" cy="87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rgbClr val="0F2D69"/>
                          </a:solidFill>
                          <a:latin typeface="Cambria Math" panose="02040503050406030204" pitchFamily="18" charset="0"/>
                        </a:rPr>
                        <m:t>𝐹𝑃𝐹𝐻</m:t>
                      </m:r>
                      <m:r>
                        <a:rPr lang="zh-CN" altLang="en-US" sz="1400" i="0">
                          <a:solidFill>
                            <a:srgbClr val="0F2D69"/>
                          </a:solidFill>
                          <a:latin typeface="Cambria Math" panose="02040503050406030204" pitchFamily="18" charset="0"/>
                        </a:rPr>
                        <m:t>(</m:t>
                      </m:r>
                      <m:sSub>
                        <m:sSubPr>
                          <m:ctrlPr>
                            <a:rPr lang="zh-CN" altLang="en-US" sz="1400" i="1">
                              <a:solidFill>
                                <a:srgbClr val="0F2D69"/>
                              </a:solidFill>
                              <a:latin typeface="Cambria Math" panose="02040503050406030204" pitchFamily="18" charset="0"/>
                            </a:rPr>
                          </m:ctrlPr>
                        </m:sSubPr>
                        <m:e>
                          <m:r>
                            <a:rPr lang="zh-CN" altLang="en-US" sz="1400" i="1">
                              <a:solidFill>
                                <a:srgbClr val="0F2D69"/>
                              </a:solidFill>
                              <a:latin typeface="Cambria Math" panose="02040503050406030204" pitchFamily="18" charset="0"/>
                            </a:rPr>
                            <m:t>𝑝</m:t>
                          </m:r>
                        </m:e>
                        <m:sub>
                          <m:r>
                            <a:rPr lang="zh-CN" altLang="en-US" sz="1400" i="1">
                              <a:solidFill>
                                <a:srgbClr val="0F2D69"/>
                              </a:solidFill>
                              <a:latin typeface="Cambria Math" panose="02040503050406030204" pitchFamily="18" charset="0"/>
                            </a:rPr>
                            <m:t>𝑞</m:t>
                          </m:r>
                        </m:sub>
                      </m:sSub>
                      <m:r>
                        <a:rPr lang="zh-CN" altLang="en-US" sz="1400" i="0">
                          <a:solidFill>
                            <a:srgbClr val="0F2D69"/>
                          </a:solidFill>
                          <a:latin typeface="Cambria Math" panose="02040503050406030204" pitchFamily="18" charset="0"/>
                        </a:rPr>
                        <m:t>)=</m:t>
                      </m:r>
                      <m:r>
                        <a:rPr lang="zh-CN" altLang="en-US" sz="1400" i="1">
                          <a:solidFill>
                            <a:srgbClr val="0F2D69"/>
                          </a:solidFill>
                          <a:latin typeface="Cambria Math" panose="02040503050406030204" pitchFamily="18" charset="0"/>
                        </a:rPr>
                        <m:t>𝑆𝑃𝐹𝐻</m:t>
                      </m:r>
                      <m:r>
                        <a:rPr lang="zh-CN" altLang="en-US" sz="1400" i="0">
                          <a:solidFill>
                            <a:srgbClr val="0F2D69"/>
                          </a:solidFill>
                          <a:latin typeface="Cambria Math" panose="02040503050406030204" pitchFamily="18" charset="0"/>
                        </a:rPr>
                        <m:t>(</m:t>
                      </m:r>
                      <m:sSub>
                        <m:sSubPr>
                          <m:ctrlPr>
                            <a:rPr lang="zh-CN" altLang="en-US" sz="1400" i="1">
                              <a:solidFill>
                                <a:srgbClr val="0F2D69"/>
                              </a:solidFill>
                              <a:latin typeface="Cambria Math" panose="02040503050406030204" pitchFamily="18" charset="0"/>
                            </a:rPr>
                          </m:ctrlPr>
                        </m:sSubPr>
                        <m:e>
                          <m:r>
                            <a:rPr lang="zh-CN" altLang="en-US" sz="1400" i="1">
                              <a:solidFill>
                                <a:srgbClr val="0F2D69"/>
                              </a:solidFill>
                              <a:latin typeface="Cambria Math" panose="02040503050406030204" pitchFamily="18" charset="0"/>
                            </a:rPr>
                            <m:t>𝑝</m:t>
                          </m:r>
                        </m:e>
                        <m:sub>
                          <m:r>
                            <a:rPr lang="zh-CN" altLang="en-US" sz="1400" i="1">
                              <a:solidFill>
                                <a:srgbClr val="0F2D69"/>
                              </a:solidFill>
                              <a:latin typeface="Cambria Math" panose="02040503050406030204" pitchFamily="18" charset="0"/>
                            </a:rPr>
                            <m:t>𝑞</m:t>
                          </m:r>
                        </m:sub>
                      </m:sSub>
                      <m:r>
                        <a:rPr lang="zh-CN" altLang="en-US" sz="1400" i="0">
                          <a:solidFill>
                            <a:srgbClr val="0F2D69"/>
                          </a:solidFill>
                          <a:latin typeface="Cambria Math" panose="02040503050406030204" pitchFamily="18" charset="0"/>
                        </a:rPr>
                        <m:t>)+</m:t>
                      </m:r>
                      <m:f>
                        <m:fPr>
                          <m:ctrlPr>
                            <a:rPr lang="zh-CN" altLang="en-US" sz="1400" i="1">
                              <a:solidFill>
                                <a:srgbClr val="0F2D69"/>
                              </a:solidFill>
                              <a:latin typeface="Cambria Math" panose="02040503050406030204" pitchFamily="18" charset="0"/>
                            </a:rPr>
                          </m:ctrlPr>
                        </m:fPr>
                        <m:num>
                          <m:r>
                            <a:rPr lang="zh-CN" altLang="en-US" sz="1400" i="0">
                              <a:solidFill>
                                <a:srgbClr val="0F2D69"/>
                              </a:solidFill>
                              <a:latin typeface="Cambria Math" panose="02040503050406030204" pitchFamily="18" charset="0"/>
                            </a:rPr>
                            <m:t>1</m:t>
                          </m:r>
                        </m:num>
                        <m:den>
                          <m:r>
                            <a:rPr lang="zh-CN" altLang="en-US" sz="1400" i="1">
                              <a:solidFill>
                                <a:srgbClr val="0F2D69"/>
                              </a:solidFill>
                              <a:latin typeface="Cambria Math" panose="02040503050406030204" pitchFamily="18" charset="0"/>
                            </a:rPr>
                            <m:t>𝑘</m:t>
                          </m:r>
                        </m:den>
                      </m:f>
                      <m:nary>
                        <m:naryPr>
                          <m:chr m:val="∑"/>
                          <m:limLoc m:val="undOvr"/>
                          <m:grow m:val="on"/>
                          <m:ctrlPr>
                            <a:rPr lang="zh-CN" altLang="en-US" sz="1400" i="1">
                              <a:solidFill>
                                <a:srgbClr val="0F2D69"/>
                              </a:solidFill>
                              <a:latin typeface="Cambria Math" panose="02040503050406030204" pitchFamily="18" charset="0"/>
                            </a:rPr>
                          </m:ctrlPr>
                        </m:naryPr>
                        <m:sub>
                          <m:r>
                            <a:rPr lang="zh-CN" altLang="en-US" sz="1400" i="1">
                              <a:solidFill>
                                <a:srgbClr val="0F2D69"/>
                              </a:solidFill>
                              <a:latin typeface="Cambria Math" panose="02040503050406030204" pitchFamily="18" charset="0"/>
                            </a:rPr>
                            <m:t>𝑖</m:t>
                          </m:r>
                          <m:r>
                            <a:rPr lang="zh-CN" altLang="en-US" sz="1400" i="0">
                              <a:solidFill>
                                <a:srgbClr val="0F2D69"/>
                              </a:solidFill>
                              <a:latin typeface="Cambria Math" panose="02040503050406030204" pitchFamily="18" charset="0"/>
                            </a:rPr>
                            <m:t>=1</m:t>
                          </m:r>
                        </m:sub>
                        <m:sup>
                          <m:r>
                            <a:rPr lang="zh-CN" altLang="en-US" sz="1400" i="1">
                              <a:solidFill>
                                <a:srgbClr val="0F2D69"/>
                              </a:solidFill>
                              <a:latin typeface="Cambria Math" panose="02040503050406030204" pitchFamily="18" charset="0"/>
                            </a:rPr>
                            <m:t>𝑘</m:t>
                          </m:r>
                        </m:sup>
                        <m:e>
                          <m:f>
                            <m:fPr>
                              <m:ctrlPr>
                                <a:rPr lang="zh-CN" altLang="en-US" sz="1400" i="1">
                                  <a:solidFill>
                                    <a:srgbClr val="0F2D69"/>
                                  </a:solidFill>
                                  <a:latin typeface="Cambria Math" panose="02040503050406030204" pitchFamily="18" charset="0"/>
                                </a:rPr>
                              </m:ctrlPr>
                            </m:fPr>
                            <m:num>
                              <m:r>
                                <a:rPr lang="zh-CN" altLang="en-US" sz="1400" i="0">
                                  <a:solidFill>
                                    <a:srgbClr val="0F2D69"/>
                                  </a:solidFill>
                                  <a:latin typeface="Cambria Math" panose="02040503050406030204" pitchFamily="18" charset="0"/>
                                </a:rPr>
                                <m:t>1</m:t>
                              </m:r>
                            </m:num>
                            <m:den>
                              <m:sSub>
                                <m:sSubPr>
                                  <m:ctrlPr>
                                    <a:rPr lang="zh-CN" altLang="en-US" sz="1400" i="1">
                                      <a:solidFill>
                                        <a:srgbClr val="0F2D69"/>
                                      </a:solidFill>
                                      <a:latin typeface="Cambria Math" panose="02040503050406030204" pitchFamily="18" charset="0"/>
                                    </a:rPr>
                                  </m:ctrlPr>
                                </m:sSubPr>
                                <m:e>
                                  <m:r>
                                    <a:rPr lang="zh-CN" altLang="en-US" sz="1400" i="1">
                                      <a:solidFill>
                                        <a:srgbClr val="0F2D69"/>
                                      </a:solidFill>
                                      <a:latin typeface="Cambria Math" panose="02040503050406030204" pitchFamily="18" charset="0"/>
                                    </a:rPr>
                                    <m:t>𝜔</m:t>
                                  </m:r>
                                </m:e>
                                <m:sub>
                                  <m:r>
                                    <a:rPr lang="zh-CN" altLang="en-US" sz="1400" i="1">
                                      <a:solidFill>
                                        <a:srgbClr val="0F2D69"/>
                                      </a:solidFill>
                                      <a:latin typeface="Cambria Math" panose="02040503050406030204" pitchFamily="18" charset="0"/>
                                    </a:rPr>
                                    <m:t>𝑘</m:t>
                                  </m:r>
                                </m:sub>
                              </m:sSub>
                            </m:den>
                          </m:f>
                          <m:r>
                            <a:rPr lang="zh-CN" altLang="en-US" sz="1400" i="0">
                              <a:solidFill>
                                <a:srgbClr val="0F2D69"/>
                              </a:solidFill>
                              <a:latin typeface="Cambria Math" panose="02040503050406030204" pitchFamily="18" charset="0"/>
                            </a:rPr>
                            <m:t>⋅</m:t>
                          </m:r>
                          <m:r>
                            <a:rPr lang="zh-CN" altLang="en-US" sz="1400" i="1">
                              <a:solidFill>
                                <a:srgbClr val="0F2D69"/>
                              </a:solidFill>
                              <a:latin typeface="Cambria Math" panose="02040503050406030204" pitchFamily="18" charset="0"/>
                            </a:rPr>
                            <m:t>𝑆𝑃𝐹𝐻</m:t>
                          </m:r>
                          <m:r>
                            <a:rPr lang="zh-CN" altLang="en-US" sz="1400" i="0">
                              <a:solidFill>
                                <a:srgbClr val="0F2D69"/>
                              </a:solidFill>
                              <a:latin typeface="Cambria Math" panose="02040503050406030204" pitchFamily="18" charset="0"/>
                            </a:rPr>
                            <m:t>(</m:t>
                          </m:r>
                          <m:sSub>
                            <m:sSubPr>
                              <m:ctrlPr>
                                <a:rPr lang="zh-CN" altLang="en-US" sz="1400" i="1">
                                  <a:solidFill>
                                    <a:srgbClr val="0F2D69"/>
                                  </a:solidFill>
                                  <a:latin typeface="Cambria Math" panose="02040503050406030204" pitchFamily="18" charset="0"/>
                                </a:rPr>
                              </m:ctrlPr>
                            </m:sSubPr>
                            <m:e>
                              <m:r>
                                <a:rPr lang="zh-CN" altLang="en-US" sz="1400" i="1">
                                  <a:solidFill>
                                    <a:srgbClr val="0F2D69"/>
                                  </a:solidFill>
                                  <a:latin typeface="Cambria Math" panose="02040503050406030204" pitchFamily="18" charset="0"/>
                                </a:rPr>
                                <m:t>𝑝</m:t>
                              </m:r>
                            </m:e>
                            <m:sub>
                              <m:r>
                                <a:rPr lang="zh-CN" altLang="en-US" sz="1400" i="1">
                                  <a:solidFill>
                                    <a:srgbClr val="0F2D69"/>
                                  </a:solidFill>
                                  <a:latin typeface="Cambria Math" panose="02040503050406030204" pitchFamily="18" charset="0"/>
                                </a:rPr>
                                <m:t>𝑘</m:t>
                              </m:r>
                            </m:sub>
                          </m:sSub>
                          <m:r>
                            <a:rPr lang="en-US" altLang="zh-CN" sz="1400" b="0" i="1" smtClean="0">
                              <a:solidFill>
                                <a:srgbClr val="0F2D69"/>
                              </a:solidFill>
                              <a:latin typeface="Cambria Math" panose="02040503050406030204" pitchFamily="18" charset="0"/>
                            </a:rPr>
                            <m:t>)</m:t>
                          </m:r>
                        </m:e>
                      </m:nary>
                    </m:oMath>
                  </m:oMathPara>
                </a14:m>
                <a:endParaRPr lang="zh-CN" altLang="en-US" sz="1400" dirty="0">
                  <a:solidFill>
                    <a:srgbClr val="0F2D69"/>
                  </a:solidFill>
                </a:endParaRPr>
              </a:p>
            </p:txBody>
          </p:sp>
        </mc:Choice>
        <mc:Fallback xmlns="">
          <p:sp>
            <p:nvSpPr>
              <p:cNvPr id="5" name="矩形 4">
                <a:extLst>
                  <a:ext uri="{FF2B5EF4-FFF2-40B4-BE49-F238E27FC236}">
                    <a16:creationId xmlns:a16="http://schemas.microsoft.com/office/drawing/2014/main" id="{64FD371A-3BE2-42BE-AE11-FF9DBE8A3F0D}"/>
                  </a:ext>
                </a:extLst>
              </p:cNvPr>
              <p:cNvSpPr>
                <a:spLocks noRot="1" noChangeAspect="1" noMove="1" noResize="1" noEditPoints="1" noAdjustHandles="1" noChangeArrowheads="1" noChangeShapeType="1" noTextEdit="1"/>
              </p:cNvSpPr>
              <p:nvPr/>
            </p:nvSpPr>
            <p:spPr>
              <a:xfrm>
                <a:off x="1193036" y="2392974"/>
                <a:ext cx="3940429" cy="8778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F6BAFEB-347B-45BA-B7BD-B12F52C5E3C5}"/>
                  </a:ext>
                </a:extLst>
              </p:cNvPr>
              <p:cNvSpPr/>
              <p:nvPr/>
            </p:nvSpPr>
            <p:spPr>
              <a:xfrm>
                <a:off x="966482" y="3270778"/>
                <a:ext cx="3052066" cy="1013483"/>
              </a:xfrm>
              <a:prstGeom prst="rect">
                <a:avLst/>
              </a:prstGeom>
            </p:spPr>
            <p:txBody>
              <a:bodyPr wrap="square">
                <a:spAutoFit/>
              </a:bodyPr>
              <a:lstStyle/>
              <a:p>
                <a:pPr>
                  <a:spcBef>
                    <a:spcPts val="1200"/>
                  </a:spcBef>
                </a:pPr>
                <a14:m>
                  <m:oMath xmlns:m="http://schemas.openxmlformats.org/officeDocument/2006/math">
                    <m:sSub>
                      <m:sSubPr>
                        <m:ctrlPr>
                          <a:rPr lang="zh-CN" altLang="en-US" sz="1200" i="1" smtClean="0">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𝜔</m:t>
                        </m:r>
                      </m:e>
                      <m:sub>
                        <m:r>
                          <a:rPr lang="zh-CN" altLang="en-US" sz="1200" i="1">
                            <a:solidFill>
                              <a:srgbClr val="0F2D69"/>
                            </a:solidFill>
                            <a:latin typeface="Cambria Math" panose="02040503050406030204" pitchFamily="18" charset="0"/>
                          </a:rPr>
                          <m:t>𝑘</m:t>
                        </m:r>
                      </m:sub>
                    </m:sSub>
                  </m:oMath>
                </a14:m>
                <a:r>
                  <a:rPr lang="zh-CN" altLang="en-US" sz="1200" dirty="0">
                    <a:solidFill>
                      <a:srgbClr val="0F2D69"/>
                    </a:solidFill>
                  </a:rPr>
                  <a:t>是</a:t>
                </a:r>
                <a14:m>
                  <m:oMath xmlns:m="http://schemas.openxmlformats.org/officeDocument/2006/math">
                    <m:r>
                      <a:rPr lang="zh-CN" altLang="en-US" sz="120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𝑞</m:t>
                        </m:r>
                      </m:sub>
                    </m:sSub>
                    <m:r>
                      <a:rPr lang="en-US" altLang="zh-CN" sz="1200" b="0" i="1" smtClean="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en-US" altLang="zh-CN" sz="1200" b="0" i="1" smtClean="0">
                            <a:solidFill>
                              <a:srgbClr val="0F2D69"/>
                            </a:solidFill>
                            <a:latin typeface="Cambria Math" panose="02040503050406030204" pitchFamily="18" charset="0"/>
                          </a:rPr>
                          <m:t>𝑘</m:t>
                        </m:r>
                      </m:sub>
                    </m:sSub>
                    <m:r>
                      <a:rPr lang="zh-CN" altLang="en-US" sz="1200">
                        <a:solidFill>
                          <a:srgbClr val="0F2D69"/>
                        </a:solidFill>
                        <a:latin typeface="Cambria Math" panose="02040503050406030204" pitchFamily="18" charset="0"/>
                      </a:rPr>
                      <m:t>)</m:t>
                    </m:r>
                  </m:oMath>
                </a14:m>
                <a:r>
                  <a:rPr lang="zh-CN" altLang="en-US" sz="1200" dirty="0">
                    <a:solidFill>
                      <a:srgbClr val="0F2D69"/>
                    </a:solidFill>
                  </a:rPr>
                  <a:t>之间的距离。</a:t>
                </a:r>
                <a:endParaRPr lang="en-US" altLang="zh-CN" sz="1200" dirty="0">
                  <a:solidFill>
                    <a:srgbClr val="0F2D69"/>
                  </a:solidFill>
                </a:endParaRPr>
              </a:p>
              <a:p>
                <a:pPr>
                  <a:spcBef>
                    <a:spcPts val="1200"/>
                  </a:spcBef>
                </a:pPr>
                <a:r>
                  <a:rPr lang="zh-CN" altLang="en-US" sz="1200" dirty="0">
                    <a:solidFill>
                      <a:srgbClr val="0F2D69"/>
                    </a:solidFill>
                  </a:rPr>
                  <a:t>红点</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𝑞</m:t>
                        </m:r>
                      </m:sub>
                    </m:sSub>
                  </m:oMath>
                </a14:m>
                <a:r>
                  <a:rPr lang="zh-CN" altLang="en-US" sz="1200" dirty="0">
                    <a:solidFill>
                      <a:srgbClr val="0F2D69"/>
                    </a:solidFill>
                  </a:rPr>
                  <a:t>与</a:t>
                </a:r>
                <a:r>
                  <a:rPr lang="en-US" altLang="zh-CN" sz="1200" dirty="0">
                    <a:solidFill>
                      <a:srgbClr val="0F2D69"/>
                    </a:solidFill>
                  </a:rPr>
                  <a:t>k</a:t>
                </a:r>
                <a:r>
                  <a:rPr lang="zh-CN" altLang="en-US" sz="1200" dirty="0">
                    <a:solidFill>
                      <a:srgbClr val="0F2D69"/>
                    </a:solidFill>
                  </a:rPr>
                  <a:t>个邻居（灰圈）计算得到</a:t>
                </a:r>
                <a:r>
                  <a:rPr lang="en-US" altLang="zh-CN" sz="1200" dirty="0">
                    <a:solidFill>
                      <a:srgbClr val="0F2D69"/>
                    </a:solidFill>
                  </a:rPr>
                  <a:t>SPFH</a:t>
                </a:r>
                <a:r>
                  <a:rPr lang="zh-CN" altLang="en-US" sz="1200" dirty="0">
                    <a:solidFill>
                      <a:srgbClr val="0F2D69"/>
                    </a:solidFill>
                  </a:rPr>
                  <a:t>，每个邻居又与各自邻居计算</a:t>
                </a:r>
                <a:r>
                  <a:rPr lang="en-US" altLang="zh-CN" sz="1200" dirty="0">
                    <a:solidFill>
                      <a:srgbClr val="0F2D69"/>
                    </a:solidFill>
                  </a:rPr>
                  <a:t>SPFH</a:t>
                </a:r>
                <a:r>
                  <a:rPr lang="zh-CN" altLang="en-US" sz="1200" dirty="0">
                    <a:solidFill>
                      <a:srgbClr val="0F2D69"/>
                    </a:solidFill>
                  </a:rPr>
                  <a:t>。某些</a:t>
                </a:r>
                <a:r>
                  <a:rPr lang="en-US" altLang="zh-CN" sz="1200" dirty="0">
                    <a:solidFill>
                      <a:srgbClr val="0F2D69"/>
                    </a:solidFill>
                  </a:rPr>
                  <a:t>SPFH</a:t>
                </a:r>
                <a:r>
                  <a:rPr lang="zh-CN" altLang="en-US" sz="1200" dirty="0">
                    <a:solidFill>
                      <a:srgbClr val="0F2D69"/>
                    </a:solidFill>
                  </a:rPr>
                  <a:t>计算了两次（黑色加粗连线）。</a:t>
                </a:r>
              </a:p>
            </p:txBody>
          </p:sp>
        </mc:Choice>
        <mc:Fallback xmlns="">
          <p:sp>
            <p:nvSpPr>
              <p:cNvPr id="8" name="矩形 7">
                <a:extLst>
                  <a:ext uri="{FF2B5EF4-FFF2-40B4-BE49-F238E27FC236}">
                    <a16:creationId xmlns:a16="http://schemas.microsoft.com/office/drawing/2014/main" id="{3F6BAFEB-347B-45BA-B7BD-B12F52C5E3C5}"/>
                  </a:ext>
                </a:extLst>
              </p:cNvPr>
              <p:cNvSpPr>
                <a:spLocks noRot="1" noChangeAspect="1" noMove="1" noResize="1" noEditPoints="1" noAdjustHandles="1" noChangeArrowheads="1" noChangeShapeType="1" noTextEdit="1"/>
              </p:cNvSpPr>
              <p:nvPr/>
            </p:nvSpPr>
            <p:spPr>
              <a:xfrm>
                <a:off x="966482" y="3270778"/>
                <a:ext cx="3052066" cy="1013483"/>
              </a:xfrm>
              <a:prstGeom prst="rect">
                <a:avLst/>
              </a:prstGeom>
              <a:blipFill>
                <a:blip r:embed="rId4"/>
                <a:stretch>
                  <a:fillRect l="-200" b="-421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15083CC6-224A-47C1-9020-1F467C7FFDFA}"/>
              </a:ext>
            </a:extLst>
          </p:cNvPr>
          <p:cNvPicPr>
            <a:picLocks noChangeAspect="1"/>
          </p:cNvPicPr>
          <p:nvPr/>
        </p:nvPicPr>
        <p:blipFill>
          <a:blip r:embed="rId5"/>
          <a:stretch>
            <a:fillRect/>
          </a:stretch>
        </p:blipFill>
        <p:spPr>
          <a:xfrm>
            <a:off x="4107626" y="3046568"/>
            <a:ext cx="2392124" cy="1797902"/>
          </a:xfrm>
          <a:prstGeom prst="rect">
            <a:avLst/>
          </a:prstGeom>
        </p:spPr>
      </p:pic>
    </p:spTree>
    <p:extLst>
      <p:ext uri="{BB962C8B-B14F-4D97-AF65-F5344CB8AC3E}">
        <p14:creationId xmlns:p14="http://schemas.microsoft.com/office/powerpoint/2010/main" val="1543194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——FPFH</a:t>
              </a:r>
              <a:endParaRPr lang="zh-CN" altLang="en-US" sz="1600" b="1" dirty="0">
                <a:solidFill>
                  <a:schemeClr val="accent1">
                    <a:lumMod val="50000"/>
                  </a:schemeClr>
                </a:solidFill>
                <a:cs typeface="+mn-ea"/>
                <a:sym typeface="+mn-lt"/>
              </a:endParaRPr>
            </a:p>
          </p:txBody>
        </p:sp>
      </p:grpSp>
      <p:sp>
        <p:nvSpPr>
          <p:cNvPr id="31" name="文本框 30">
            <a:extLst>
              <a:ext uri="{FF2B5EF4-FFF2-40B4-BE49-F238E27FC236}">
                <a16:creationId xmlns:a16="http://schemas.microsoft.com/office/drawing/2014/main" id="{00DAC16B-72DD-40ED-9751-170BA5E0862F}"/>
              </a:ext>
            </a:extLst>
          </p:cNvPr>
          <p:cNvSpPr txBox="1"/>
          <p:nvPr/>
        </p:nvSpPr>
        <p:spPr>
          <a:xfrm>
            <a:off x="834770" y="1188623"/>
            <a:ext cx="4393538" cy="307777"/>
          </a:xfrm>
          <a:prstGeom prst="rect">
            <a:avLst/>
          </a:prstGeom>
          <a:noFill/>
        </p:spPr>
        <p:txBody>
          <a:bodyPr wrap="square" rtlCol="0">
            <a:spAutoFit/>
          </a:bodyPr>
          <a:lstStyle/>
          <a:p>
            <a:pPr>
              <a:spcBef>
                <a:spcPts val="1200"/>
              </a:spcBef>
            </a:pPr>
            <a:r>
              <a:rPr lang="en-US" altLang="zh-CN" sz="1400" b="1" dirty="0">
                <a:solidFill>
                  <a:srgbClr val="0F2D69"/>
                </a:solidFill>
              </a:rPr>
              <a:t>FPFH</a:t>
            </a:r>
            <a:r>
              <a:rPr lang="zh-CN" altLang="en-US" sz="1400" b="1" dirty="0">
                <a:solidFill>
                  <a:srgbClr val="0F2D69"/>
                </a:solidFill>
              </a:rPr>
              <a:t>和</a:t>
            </a:r>
            <a:r>
              <a:rPr lang="en-US" altLang="zh-CN" sz="1400" b="1" dirty="0">
                <a:solidFill>
                  <a:srgbClr val="0F2D69"/>
                </a:solidFill>
              </a:rPr>
              <a:t>PFH</a:t>
            </a:r>
            <a:r>
              <a:rPr lang="zh-CN" altLang="en-US" sz="1400" b="1" dirty="0">
                <a:solidFill>
                  <a:srgbClr val="0F2D69"/>
                </a:solidFill>
              </a:rPr>
              <a:t>的不同点</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E749F1E-54DD-419A-BDFF-50F79E4AFB5C}"/>
                  </a:ext>
                </a:extLst>
              </p:cNvPr>
              <p:cNvSpPr txBox="1"/>
              <p:nvPr/>
            </p:nvSpPr>
            <p:spPr>
              <a:xfrm>
                <a:off x="966482" y="1496400"/>
                <a:ext cx="4922196" cy="1522404"/>
              </a:xfrm>
              <a:prstGeom prst="rect">
                <a:avLst/>
              </a:prstGeom>
              <a:noFill/>
            </p:spPr>
            <p:txBody>
              <a:bodyPr wrap="square" rtlCol="0">
                <a:spAutoFit/>
              </a:bodyPr>
              <a:lstStyle/>
              <a:p>
                <a:pPr marL="228600" indent="-228600">
                  <a:spcBef>
                    <a:spcPts val="1200"/>
                  </a:spcBef>
                  <a:buFont typeface="+mj-lt"/>
                  <a:buAutoNum type="arabicPeriod"/>
                </a:pPr>
                <a:r>
                  <a:rPr lang="en-US" altLang="zh-CN" sz="1200" dirty="0">
                    <a:solidFill>
                      <a:srgbClr val="0F2D69"/>
                    </a:solidFill>
                  </a:rPr>
                  <a:t>PFH</a:t>
                </a:r>
                <a:r>
                  <a:rPr lang="zh-CN" altLang="en-US" sz="1200" dirty="0">
                    <a:solidFill>
                      <a:srgbClr val="0F2D69"/>
                    </a:solidFill>
                  </a:rPr>
                  <a:t>是邻域内所有点两两计算特征，</a:t>
                </a:r>
                <a:r>
                  <a:rPr lang="en-US" altLang="zh-CN" sz="1200" dirty="0">
                    <a:solidFill>
                      <a:srgbClr val="0F2D69"/>
                    </a:solidFill>
                  </a:rPr>
                  <a:t>FPFH</a:t>
                </a:r>
                <a:r>
                  <a:rPr lang="zh-CN" altLang="en-US" sz="1200" dirty="0">
                    <a:solidFill>
                      <a:srgbClr val="0F2D69"/>
                    </a:solidFill>
                  </a:rPr>
                  <a:t>只计算了与搜索点相连的点和搜索点之间特征，没有完全互连</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𝑞</m:t>
                        </m:r>
                      </m:sub>
                    </m:sSub>
                  </m:oMath>
                </a14:m>
                <a:r>
                  <a:rPr lang="zh-CN" altLang="en-US" sz="1200" dirty="0">
                    <a:solidFill>
                      <a:srgbClr val="0F2D69"/>
                    </a:solidFill>
                  </a:rPr>
                  <a:t>的所有邻居，因此缺少一些可能有助于捕获</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𝑝</m:t>
                        </m:r>
                      </m:e>
                      <m:sub>
                        <m:r>
                          <a:rPr lang="zh-CN" altLang="en-US" sz="1200" i="1">
                            <a:solidFill>
                              <a:srgbClr val="0F2D69"/>
                            </a:solidFill>
                            <a:latin typeface="Cambria Math" panose="02040503050406030204" pitchFamily="18" charset="0"/>
                          </a:rPr>
                          <m:t>𝑞</m:t>
                        </m:r>
                      </m:sub>
                    </m:sSub>
                  </m:oMath>
                </a14:m>
                <a:r>
                  <a:rPr lang="zh-CN" altLang="en-US" sz="1200" dirty="0">
                    <a:solidFill>
                      <a:srgbClr val="0F2D69"/>
                    </a:solidFill>
                  </a:rPr>
                  <a:t>周围的特征。</a:t>
                </a:r>
                <a:endParaRPr lang="en-US" altLang="zh-CN" sz="1200" dirty="0">
                  <a:solidFill>
                    <a:srgbClr val="0F2D69"/>
                  </a:solidFill>
                </a:endParaRPr>
              </a:p>
              <a:p>
                <a:pPr marL="228600" indent="-228600">
                  <a:spcBef>
                    <a:spcPts val="1200"/>
                  </a:spcBef>
                  <a:buFont typeface="+mj-lt"/>
                  <a:buAutoNum type="arabicPeriod"/>
                </a:pPr>
                <a:r>
                  <a:rPr lang="en-US" altLang="zh-CN" sz="1200" dirty="0">
                    <a:solidFill>
                      <a:srgbClr val="0F2D69"/>
                    </a:solidFill>
                  </a:rPr>
                  <a:t>PFH</a:t>
                </a:r>
                <a:r>
                  <a:rPr lang="zh-CN" altLang="en-US" sz="1200" dirty="0">
                    <a:solidFill>
                      <a:srgbClr val="0F2D69"/>
                    </a:solidFill>
                  </a:rPr>
                  <a:t>描述一定范围内表面特征，而</a:t>
                </a:r>
                <a:r>
                  <a:rPr lang="en-US" altLang="zh-CN" sz="1200" dirty="0">
                    <a:solidFill>
                      <a:srgbClr val="0F2D69"/>
                    </a:solidFill>
                  </a:rPr>
                  <a:t>FPFH</a:t>
                </a:r>
                <a:r>
                  <a:rPr lang="zh-CN" altLang="en-US" sz="1200" dirty="0">
                    <a:solidFill>
                      <a:srgbClr val="0F2D69"/>
                    </a:solidFill>
                  </a:rPr>
                  <a:t>则包含半径为</a:t>
                </a:r>
                <a:r>
                  <a:rPr lang="en-US" altLang="zh-CN" sz="1200" dirty="0">
                    <a:solidFill>
                      <a:srgbClr val="0F2D69"/>
                    </a:solidFill>
                  </a:rPr>
                  <a:t>r</a:t>
                </a:r>
                <a:r>
                  <a:rPr lang="zh-CN" altLang="en-US" sz="1200" dirty="0">
                    <a:solidFill>
                      <a:srgbClr val="0F2D69"/>
                    </a:solidFill>
                  </a:rPr>
                  <a:t>球外的一些点。</a:t>
                </a:r>
                <a:endParaRPr lang="en-US" altLang="zh-CN" sz="1200" dirty="0">
                  <a:solidFill>
                    <a:srgbClr val="0F2D69"/>
                  </a:solidFill>
                </a:endParaRPr>
              </a:p>
              <a:p>
                <a:pPr marL="228600" indent="-228600">
                  <a:spcBef>
                    <a:spcPts val="1200"/>
                  </a:spcBef>
                  <a:buFont typeface="+mj-lt"/>
                  <a:buAutoNum type="arabicPeriod"/>
                </a:pPr>
                <a:r>
                  <a:rPr lang="zh-CN" altLang="en-US" sz="1200" dirty="0">
                    <a:solidFill>
                      <a:srgbClr val="0F2D69"/>
                    </a:solidFill>
                  </a:rPr>
                  <a:t>由于重新加权方案，</a:t>
                </a:r>
                <a:r>
                  <a:rPr lang="en-US" altLang="zh-CN" sz="1200" dirty="0">
                    <a:solidFill>
                      <a:srgbClr val="0F2D69"/>
                    </a:solidFill>
                  </a:rPr>
                  <a:t>FPFH</a:t>
                </a:r>
                <a:r>
                  <a:rPr lang="zh-CN" altLang="en-US" sz="1200" dirty="0">
                    <a:solidFill>
                      <a:srgbClr val="0F2D69"/>
                    </a:solidFill>
                  </a:rPr>
                  <a:t>组合了</a:t>
                </a:r>
                <a:r>
                  <a:rPr lang="en-US" altLang="zh-CN" sz="1200" dirty="0">
                    <a:solidFill>
                      <a:srgbClr val="0F2D69"/>
                    </a:solidFill>
                  </a:rPr>
                  <a:t>SPFH</a:t>
                </a:r>
                <a:r>
                  <a:rPr lang="zh-CN" altLang="en-US" sz="1200" dirty="0">
                    <a:solidFill>
                      <a:srgbClr val="0F2D69"/>
                    </a:solidFill>
                  </a:rPr>
                  <a:t>值并重新捕获了一些点相邻值对。</a:t>
                </a:r>
              </a:p>
            </p:txBody>
          </p:sp>
        </mc:Choice>
        <mc:Fallback xmlns="">
          <p:sp>
            <p:nvSpPr>
              <p:cNvPr id="21" name="文本框 20">
                <a:extLst>
                  <a:ext uri="{FF2B5EF4-FFF2-40B4-BE49-F238E27FC236}">
                    <a16:creationId xmlns:a16="http://schemas.microsoft.com/office/drawing/2014/main" id="{CE749F1E-54DD-419A-BDFF-50F79E4AFB5C}"/>
                  </a:ext>
                </a:extLst>
              </p:cNvPr>
              <p:cNvSpPr txBox="1">
                <a:spLocks noRot="1" noChangeAspect="1" noMove="1" noResize="1" noEditPoints="1" noAdjustHandles="1" noChangeArrowheads="1" noChangeShapeType="1" noTextEdit="1"/>
              </p:cNvSpPr>
              <p:nvPr/>
            </p:nvSpPr>
            <p:spPr>
              <a:xfrm>
                <a:off x="966482" y="1496400"/>
                <a:ext cx="4922196" cy="1522404"/>
              </a:xfrm>
              <a:prstGeom prst="rect">
                <a:avLst/>
              </a:prstGeom>
              <a:blipFill>
                <a:blip r:embed="rId3"/>
                <a:stretch>
                  <a:fillRect l="-124" t="-400" r="-1363" b="-320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50882F46-D115-4157-A1B0-928C3EC519F7}"/>
              </a:ext>
            </a:extLst>
          </p:cNvPr>
          <p:cNvPicPr>
            <a:picLocks noChangeAspect="1"/>
          </p:cNvPicPr>
          <p:nvPr/>
        </p:nvPicPr>
        <p:blipFill>
          <a:blip r:embed="rId4"/>
          <a:stretch>
            <a:fillRect/>
          </a:stretch>
        </p:blipFill>
        <p:spPr>
          <a:xfrm>
            <a:off x="1677843" y="3083661"/>
            <a:ext cx="1544422" cy="1359584"/>
          </a:xfrm>
          <a:prstGeom prst="rect">
            <a:avLst/>
          </a:prstGeom>
        </p:spPr>
      </p:pic>
      <p:pic>
        <p:nvPicPr>
          <p:cNvPr id="23" name="图片 22">
            <a:extLst>
              <a:ext uri="{FF2B5EF4-FFF2-40B4-BE49-F238E27FC236}">
                <a16:creationId xmlns:a16="http://schemas.microsoft.com/office/drawing/2014/main" id="{499970D6-FD12-4D71-B9E4-DDDF86FDB28E}"/>
              </a:ext>
            </a:extLst>
          </p:cNvPr>
          <p:cNvPicPr>
            <a:picLocks noChangeAspect="1"/>
          </p:cNvPicPr>
          <p:nvPr/>
        </p:nvPicPr>
        <p:blipFill>
          <a:blip r:embed="rId5"/>
          <a:stretch>
            <a:fillRect/>
          </a:stretch>
        </p:blipFill>
        <p:spPr>
          <a:xfrm>
            <a:off x="3635736" y="3026386"/>
            <a:ext cx="1940194" cy="1458235"/>
          </a:xfrm>
          <a:prstGeom prst="rect">
            <a:avLst/>
          </a:prstGeom>
        </p:spPr>
      </p:pic>
      <p:sp>
        <p:nvSpPr>
          <p:cNvPr id="24" name="矩形 23">
            <a:extLst>
              <a:ext uri="{FF2B5EF4-FFF2-40B4-BE49-F238E27FC236}">
                <a16:creationId xmlns:a16="http://schemas.microsoft.com/office/drawing/2014/main" id="{100CAE56-119B-487A-9EB2-A23EDE7ADEF2}"/>
              </a:ext>
            </a:extLst>
          </p:cNvPr>
          <p:cNvSpPr/>
          <p:nvPr/>
        </p:nvSpPr>
        <p:spPr>
          <a:xfrm>
            <a:off x="-1420" y="4609397"/>
            <a:ext cx="6858000" cy="534103"/>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685BFCD-7D6C-40CD-8464-99477EF93F86}"/>
              </a:ext>
            </a:extLst>
          </p:cNvPr>
          <p:cNvSpPr/>
          <p:nvPr/>
        </p:nvSpPr>
        <p:spPr>
          <a:xfrm>
            <a:off x="-638" y="4569829"/>
            <a:ext cx="6858638" cy="584775"/>
          </a:xfrm>
          <a:prstGeom prst="rect">
            <a:avLst/>
          </a:prstGeom>
        </p:spPr>
        <p:txBody>
          <a:bodyPr wrap="square">
            <a:spAutoFit/>
          </a:bodyPr>
          <a:lstStyle/>
          <a:p>
            <a:r>
              <a:rPr lang="zh-CN" altLang="en-US" sz="800" dirty="0">
                <a:solidFill>
                  <a:srgbClr val="0F2D69"/>
                </a:solidFill>
              </a:rPr>
              <a:t>陆军</a:t>
            </a:r>
            <a:r>
              <a:rPr lang="en-US" altLang="zh-CN" sz="800" dirty="0">
                <a:solidFill>
                  <a:srgbClr val="0F2D69"/>
                </a:solidFill>
              </a:rPr>
              <a:t>,</a:t>
            </a:r>
            <a:r>
              <a:rPr lang="zh-CN" altLang="en-US" sz="800" dirty="0">
                <a:solidFill>
                  <a:srgbClr val="0F2D69"/>
                </a:solidFill>
              </a:rPr>
              <a:t>彭仲涛</a:t>
            </a:r>
            <a:r>
              <a:rPr lang="en-US" altLang="zh-CN" sz="800" dirty="0">
                <a:solidFill>
                  <a:srgbClr val="0F2D69"/>
                </a:solidFill>
              </a:rPr>
              <a:t>,</a:t>
            </a:r>
            <a:r>
              <a:rPr lang="zh-CN" altLang="en-US" sz="800" dirty="0">
                <a:solidFill>
                  <a:srgbClr val="0F2D69"/>
                </a:solidFill>
              </a:rPr>
              <a:t>董东来</a:t>
            </a:r>
            <a:r>
              <a:rPr lang="en-US" altLang="zh-CN" sz="800" dirty="0">
                <a:solidFill>
                  <a:srgbClr val="0F2D69"/>
                </a:solidFill>
              </a:rPr>
              <a:t>,</a:t>
            </a:r>
            <a:r>
              <a:rPr lang="zh-CN" altLang="en-US" sz="800" dirty="0">
                <a:solidFill>
                  <a:srgbClr val="0F2D69"/>
                </a:solidFill>
              </a:rPr>
              <a:t>宋景豪</a:t>
            </a:r>
            <a:r>
              <a:rPr lang="en-US" altLang="zh-CN" sz="800" dirty="0">
                <a:solidFill>
                  <a:srgbClr val="0F2D69"/>
                </a:solidFill>
              </a:rPr>
              <a:t>.</a:t>
            </a:r>
            <a:r>
              <a:rPr lang="zh-CN" altLang="en-US" sz="800" dirty="0">
                <a:solidFill>
                  <a:srgbClr val="0F2D69"/>
                </a:solidFill>
              </a:rPr>
              <a:t>点云</a:t>
            </a:r>
            <a:r>
              <a:rPr lang="en-US" altLang="zh-CN" sz="800" dirty="0">
                <a:solidFill>
                  <a:srgbClr val="0F2D69"/>
                </a:solidFill>
              </a:rPr>
              <a:t>FPFH</a:t>
            </a:r>
            <a:r>
              <a:rPr lang="zh-CN" altLang="en-US" sz="800" dirty="0">
                <a:solidFill>
                  <a:srgbClr val="0F2D69"/>
                </a:solidFill>
              </a:rPr>
              <a:t>特征提取优化配准算法</a:t>
            </a:r>
            <a:r>
              <a:rPr lang="en-US" altLang="zh-CN" sz="800" dirty="0">
                <a:solidFill>
                  <a:srgbClr val="0F2D69"/>
                </a:solidFill>
              </a:rPr>
              <a:t>[J].</a:t>
            </a:r>
            <a:r>
              <a:rPr lang="zh-CN" altLang="en-US" sz="800" dirty="0">
                <a:solidFill>
                  <a:srgbClr val="0F2D69"/>
                </a:solidFill>
              </a:rPr>
              <a:t>新型工业化</a:t>
            </a:r>
            <a:r>
              <a:rPr lang="en-US" altLang="zh-CN" sz="800" dirty="0">
                <a:solidFill>
                  <a:srgbClr val="0F2D69"/>
                </a:solidFill>
              </a:rPr>
              <a:t>,2014,4(07):75-81.</a:t>
            </a:r>
          </a:p>
          <a:p>
            <a:r>
              <a:rPr lang="en-US" altLang="zh-CN" sz="800" dirty="0">
                <a:hlinkClick r:id="rId6"/>
              </a:rPr>
              <a:t>http://kns.cnki.net/KCMS/detail/detail.aspx?dbcode=CJFQ&amp;dbname=CJFD2014&amp;filename=XXHG201407021&amp;uid=WEEvREcwSlJHSldRa1FhdkJkVWEySmlDMWQ1azVFdk9nbGZKd0NYLzA1dz0=$9A4hF_YAuvQ5obgVAqNKPCYcEjKensW4IQMovwHtwkF4VYPoHbKxJw!!&amp;v=MjM5OTBScEZ5L2tVTC9JUFRYRGFiRzRIOVhNcUk5SFpZUjhlWDFMdXhZUzdEaDFUM3FUcldNMUZyQ1VSTEtlWnU=</a:t>
            </a:r>
            <a:endParaRPr lang="en-US" altLang="zh-CN" sz="800" dirty="0"/>
          </a:p>
        </p:txBody>
      </p:sp>
    </p:spTree>
    <p:extLst>
      <p:ext uri="{BB962C8B-B14F-4D97-AF65-F5344CB8AC3E}">
        <p14:creationId xmlns:p14="http://schemas.microsoft.com/office/powerpoint/2010/main" val="424488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——FPFH</a:t>
              </a:r>
              <a:endParaRPr lang="zh-CN" altLang="en-US" sz="1600" b="1" dirty="0">
                <a:solidFill>
                  <a:schemeClr val="accent1">
                    <a:lumMod val="50000"/>
                  </a:schemeClr>
                </a:solidFill>
                <a:cs typeface="+mn-ea"/>
                <a:sym typeface="+mn-lt"/>
              </a:endParaRPr>
            </a:p>
          </p:txBody>
        </p:sp>
      </p:grpSp>
      <p:sp>
        <p:nvSpPr>
          <p:cNvPr id="6" name="矩形 5">
            <a:extLst>
              <a:ext uri="{FF2B5EF4-FFF2-40B4-BE49-F238E27FC236}">
                <a16:creationId xmlns:a16="http://schemas.microsoft.com/office/drawing/2014/main" id="{FB982090-CEA5-4B57-8157-E00A91647E9D}"/>
              </a:ext>
            </a:extLst>
          </p:cNvPr>
          <p:cNvSpPr/>
          <p:nvPr/>
        </p:nvSpPr>
        <p:spPr>
          <a:xfrm>
            <a:off x="1036375" y="1269926"/>
            <a:ext cx="4785250" cy="3277820"/>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NormalEstimationOMP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ne;</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normal(</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tree1(</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传入原始点云数据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设置搜索算法</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(0.03);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ne.setNumberOfThreads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(4);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设置计算线程</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(*normal);</a:t>
            </a:r>
          </a:p>
          <a:p>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FPFH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特征</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FPFHEstimationOMP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FPFHSignature33</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FPFHSignature33</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FPFHSignature33</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tree2(</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设置原始点云数据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fpfh.setInputNormals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(normal);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设置法线数据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(tree2);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设置近邻搜索算法</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(0.05);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设置搜索半径，注意大于法线估计时的半径</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fpfh.setNumberOfThreads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(4);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设置线程数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FPFH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大小应等于点个数</a:t>
            </a:r>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A31515"/>
                </a:solidFill>
                <a:highlight>
                  <a:srgbClr val="FFFFFF"/>
                </a:highlight>
                <a:latin typeface="新宋体" panose="02010609030101010101" pitchFamily="49" charset="-122"/>
                <a:ea typeface="新宋体" panose="02010609030101010101" pitchFamily="49" charset="-122"/>
              </a:rPr>
              <a:t>fpfh</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 feature 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fpfhs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points.size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endl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p:txBody>
      </p:sp>
      <p:sp>
        <p:nvSpPr>
          <p:cNvPr id="18" name="文本框 17">
            <a:extLst>
              <a:ext uri="{FF2B5EF4-FFF2-40B4-BE49-F238E27FC236}">
                <a16:creationId xmlns:a16="http://schemas.microsoft.com/office/drawing/2014/main" id="{50EA4B7A-C6D2-4814-BEC2-623E4576419E}"/>
              </a:ext>
            </a:extLst>
          </p:cNvPr>
          <p:cNvSpPr txBox="1"/>
          <p:nvPr/>
        </p:nvSpPr>
        <p:spPr>
          <a:xfrm>
            <a:off x="834770" y="1000988"/>
            <a:ext cx="4393538" cy="276999"/>
          </a:xfrm>
          <a:prstGeom prst="rect">
            <a:avLst/>
          </a:prstGeom>
          <a:noFill/>
        </p:spPr>
        <p:txBody>
          <a:bodyPr wrap="square" rtlCol="0">
            <a:spAutoFit/>
          </a:bodyPr>
          <a:lstStyle/>
          <a:p>
            <a:pPr>
              <a:spcBef>
                <a:spcPts val="1200"/>
              </a:spcBef>
            </a:pPr>
            <a:r>
              <a:rPr lang="zh-CN" altLang="en-US" sz="1200" dirty="0">
                <a:solidFill>
                  <a:srgbClr val="0F2D69"/>
                </a:solidFill>
              </a:rPr>
              <a:t>使用</a:t>
            </a:r>
            <a:r>
              <a:rPr lang="en-US" altLang="zh-CN" sz="1200" dirty="0">
                <a:solidFill>
                  <a:srgbClr val="0F2D69"/>
                </a:solidFill>
              </a:rPr>
              <a:t>FPFH</a:t>
            </a:r>
            <a:r>
              <a:rPr lang="zh-CN" altLang="en-US" sz="1200" dirty="0">
                <a:solidFill>
                  <a:srgbClr val="0F2D69"/>
                </a:solidFill>
              </a:rPr>
              <a:t>核心代码如下：</a:t>
            </a:r>
          </a:p>
        </p:txBody>
      </p:sp>
      <p:sp>
        <p:nvSpPr>
          <p:cNvPr id="19" name="矩形 18">
            <a:extLst>
              <a:ext uri="{FF2B5EF4-FFF2-40B4-BE49-F238E27FC236}">
                <a16:creationId xmlns:a16="http://schemas.microsoft.com/office/drawing/2014/main" id="{72F21F3E-1AC1-48DB-B15F-02615DD22018}"/>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35995957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76900" y="2252943"/>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——FPFH</a:t>
              </a:r>
              <a:endParaRPr lang="zh-CN" altLang="en-US" sz="1600" b="1" dirty="0">
                <a:solidFill>
                  <a:schemeClr val="accent1">
                    <a:lumMod val="50000"/>
                  </a:schemeClr>
                </a:solidFill>
                <a:cs typeface="+mn-ea"/>
                <a:sym typeface="+mn-lt"/>
              </a:endParaRPr>
            </a:p>
          </p:txBody>
        </p:sp>
      </p:grpSp>
      <p:pic>
        <p:nvPicPr>
          <p:cNvPr id="3" name="图片 2">
            <a:extLst>
              <a:ext uri="{FF2B5EF4-FFF2-40B4-BE49-F238E27FC236}">
                <a16:creationId xmlns:a16="http://schemas.microsoft.com/office/drawing/2014/main" id="{4B123476-0E77-4501-96F2-B7ED51555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925" y="500865"/>
            <a:ext cx="3566576" cy="4259766"/>
          </a:xfrm>
          <a:prstGeom prst="rect">
            <a:avLst/>
          </a:prstGeom>
        </p:spPr>
      </p:pic>
      <p:sp>
        <p:nvSpPr>
          <p:cNvPr id="18" name="文本框 17">
            <a:extLst>
              <a:ext uri="{FF2B5EF4-FFF2-40B4-BE49-F238E27FC236}">
                <a16:creationId xmlns:a16="http://schemas.microsoft.com/office/drawing/2014/main" id="{5B3CE97C-1B31-4291-B20E-891FAA12D7B0}"/>
              </a:ext>
            </a:extLst>
          </p:cNvPr>
          <p:cNvSpPr txBox="1"/>
          <p:nvPr/>
        </p:nvSpPr>
        <p:spPr>
          <a:xfrm>
            <a:off x="531084" y="2384082"/>
            <a:ext cx="2093532" cy="800219"/>
          </a:xfrm>
          <a:prstGeom prst="rect">
            <a:avLst/>
          </a:prstGeom>
          <a:noFill/>
        </p:spPr>
        <p:txBody>
          <a:bodyPr wrap="square" rtlCol="0">
            <a:spAutoFit/>
          </a:bodyPr>
          <a:lstStyle/>
          <a:p>
            <a:pPr>
              <a:spcBef>
                <a:spcPts val="1200"/>
              </a:spcBef>
            </a:pPr>
            <a:r>
              <a:rPr lang="zh-CN" altLang="en-US" sz="1200" dirty="0">
                <a:solidFill>
                  <a:srgbClr val="0F2D69"/>
                </a:solidFill>
              </a:rPr>
              <a:t>程序运行效果如图所示：</a:t>
            </a:r>
            <a:endParaRPr lang="en-US" altLang="zh-CN" sz="1200" dirty="0">
              <a:solidFill>
                <a:srgbClr val="0F2D69"/>
              </a:solidFill>
            </a:endParaRPr>
          </a:p>
          <a:p>
            <a:pPr>
              <a:spcBef>
                <a:spcPts val="1200"/>
              </a:spcBef>
            </a:pPr>
            <a:r>
              <a:rPr lang="en-US" altLang="zh-CN" sz="1200" dirty="0">
                <a:solidFill>
                  <a:srgbClr val="0F2D69"/>
                </a:solidFill>
              </a:rPr>
              <a:t>FPFH</a:t>
            </a:r>
            <a:r>
              <a:rPr lang="zh-CN" altLang="en-US" sz="1200" dirty="0">
                <a:solidFill>
                  <a:srgbClr val="0F2D69"/>
                </a:solidFill>
              </a:rPr>
              <a:t>计算速度更快，且特征相对来说比较稳定。</a:t>
            </a:r>
          </a:p>
        </p:txBody>
      </p:sp>
      <p:sp>
        <p:nvSpPr>
          <p:cNvPr id="19" name="矩形 18">
            <a:extLst>
              <a:ext uri="{FF2B5EF4-FFF2-40B4-BE49-F238E27FC236}">
                <a16:creationId xmlns:a16="http://schemas.microsoft.com/office/drawing/2014/main" id="{4DB128EE-676F-4319-9E58-03DFDC829733}"/>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a:t>
            </a:r>
            <a:r>
              <a:rPr lang="en-US" altLang="zh-CN" sz="800" dirty="0" err="1">
                <a:solidFill>
                  <a:srgbClr val="203864"/>
                </a:solidFill>
              </a:rPr>
              <a:t>ex_etc</a:t>
            </a:r>
            <a:r>
              <a:rPr lang="en-US" altLang="zh-CN" sz="800" dirty="0">
                <a:solidFill>
                  <a:srgbClr val="203864"/>
                </a:solidFill>
              </a:rPr>
              <a:t> 	</a:t>
            </a:r>
            <a:r>
              <a:rPr lang="en-US" altLang="zh-CN" sz="800" dirty="0" err="1">
                <a:solidFill>
                  <a:srgbClr val="203864"/>
                </a:solidFill>
              </a:rPr>
              <a:t>fpfh_demo</a:t>
            </a:r>
            <a:endParaRPr lang="en-US" altLang="zh-CN" sz="800" dirty="0">
              <a:solidFill>
                <a:srgbClr val="203864"/>
              </a:solidFill>
            </a:endParaRP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8649652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205F5162-CDAC-49B3-AC94-3E586B6768EC}"/>
              </a:ext>
            </a:extLst>
          </p:cNvPr>
          <p:cNvSpPr/>
          <p:nvPr/>
        </p:nvSpPr>
        <p:spPr>
          <a:xfrm>
            <a:off x="1063175" y="1063779"/>
            <a:ext cx="4671432" cy="1323439"/>
          </a:xfrm>
          <a:prstGeom prst="rect">
            <a:avLst/>
          </a:prstGeom>
        </p:spPr>
        <p:txBody>
          <a:bodyPr wrap="square">
            <a:spAutoFit/>
          </a:bodyPr>
          <a:lstStyle/>
          <a:p>
            <a:pPr>
              <a:spcBef>
                <a:spcPts val="1200"/>
              </a:spcBef>
            </a:pPr>
            <a:r>
              <a:rPr lang="zh-CN" altLang="en-US" sz="1200" dirty="0">
                <a:solidFill>
                  <a:srgbClr val="0F2D69"/>
                </a:solidFill>
              </a:rPr>
              <a:t>视点特征直方图（</a:t>
            </a:r>
            <a:r>
              <a:rPr lang="en-US" altLang="zh-CN" sz="1200" dirty="0">
                <a:solidFill>
                  <a:srgbClr val="0F2D69"/>
                </a:solidFill>
              </a:rPr>
              <a:t>VFH</a:t>
            </a:r>
            <a:r>
              <a:rPr lang="zh-CN" altLang="en-US" sz="1200" dirty="0">
                <a:solidFill>
                  <a:srgbClr val="0F2D69"/>
                </a:solidFill>
              </a:rPr>
              <a:t>）特征，用于聚类识别和</a:t>
            </a:r>
            <a:r>
              <a:rPr lang="en-US" altLang="zh-CN" sz="1200" dirty="0">
                <a:solidFill>
                  <a:srgbClr val="0F2D69"/>
                </a:solidFill>
              </a:rPr>
              <a:t>6</a:t>
            </a:r>
            <a:r>
              <a:rPr lang="zh-CN" altLang="en-US" sz="1200" dirty="0">
                <a:solidFill>
                  <a:srgbClr val="0F2D69"/>
                </a:solidFill>
              </a:rPr>
              <a:t>轴姿势估计问题。</a:t>
            </a:r>
            <a:endParaRPr lang="en-US" altLang="zh-CN" sz="1200" dirty="0">
              <a:solidFill>
                <a:srgbClr val="0F2D69"/>
              </a:solidFill>
            </a:endParaRPr>
          </a:p>
          <a:p>
            <a:pPr>
              <a:spcBef>
                <a:spcPts val="1200"/>
              </a:spcBef>
            </a:pPr>
            <a:r>
              <a:rPr lang="en-US" altLang="zh-CN" sz="1200" dirty="0">
                <a:solidFill>
                  <a:srgbClr val="0F2D69"/>
                </a:solidFill>
              </a:rPr>
              <a:t>1.</a:t>
            </a:r>
            <a:r>
              <a:rPr lang="zh-CN" altLang="en-US" sz="1200" dirty="0">
                <a:solidFill>
                  <a:srgbClr val="0F2D69"/>
                </a:solidFill>
              </a:rPr>
              <a:t>扩展</a:t>
            </a:r>
            <a:r>
              <a:rPr lang="en-US" altLang="zh-CN" sz="1200" dirty="0">
                <a:solidFill>
                  <a:srgbClr val="0F2D69"/>
                </a:solidFill>
              </a:rPr>
              <a:t>FPFH</a:t>
            </a:r>
            <a:r>
              <a:rPr lang="zh-CN" altLang="en-US" sz="1200" dirty="0">
                <a:solidFill>
                  <a:srgbClr val="0F2D69"/>
                </a:solidFill>
              </a:rPr>
              <a:t>，使其利用整个点云对象来进行计算估计，在计算</a:t>
            </a:r>
            <a:r>
              <a:rPr lang="en-US" altLang="zh-CN" sz="1200" dirty="0">
                <a:solidFill>
                  <a:srgbClr val="0F2D69"/>
                </a:solidFill>
              </a:rPr>
              <a:t>FPFH</a:t>
            </a:r>
            <a:r>
              <a:rPr lang="zh-CN" altLang="en-US" sz="1200" dirty="0">
                <a:solidFill>
                  <a:srgbClr val="0F2D69"/>
                </a:solidFill>
              </a:rPr>
              <a:t>时以物体中心点与物体表面其他所有点之间的点对作为计算单元。</a:t>
            </a:r>
            <a:endParaRPr lang="en-US" altLang="zh-CN" sz="1200" dirty="0">
              <a:solidFill>
                <a:srgbClr val="0F2D69"/>
              </a:solidFill>
            </a:endParaRPr>
          </a:p>
          <a:p>
            <a:pPr>
              <a:spcBef>
                <a:spcPts val="1200"/>
              </a:spcBef>
            </a:pPr>
            <a:r>
              <a:rPr lang="en-US" altLang="zh-CN" sz="1200" dirty="0">
                <a:solidFill>
                  <a:srgbClr val="0F2D69"/>
                </a:solidFill>
              </a:rPr>
              <a:t>2.</a:t>
            </a:r>
            <a:r>
              <a:rPr lang="zh-CN" altLang="en-US" sz="1200" dirty="0">
                <a:solidFill>
                  <a:srgbClr val="0F2D69"/>
                </a:solidFill>
              </a:rPr>
              <a:t>添加视点方向与每个点估计法线之间额外的统计信息，计算视点方向和每个点估计的法线之间的附加统计量。</a:t>
            </a:r>
          </a:p>
        </p:txBody>
      </p:sp>
      <p:pic>
        <p:nvPicPr>
          <p:cNvPr id="5" name="图片 4">
            <a:extLst>
              <a:ext uri="{FF2B5EF4-FFF2-40B4-BE49-F238E27FC236}">
                <a16:creationId xmlns:a16="http://schemas.microsoft.com/office/drawing/2014/main" id="{4CE852B7-4FE2-4555-AA13-648F4DB678B5}"/>
              </a:ext>
            </a:extLst>
          </p:cNvPr>
          <p:cNvPicPr>
            <a:picLocks noChangeAspect="1"/>
          </p:cNvPicPr>
          <p:nvPr/>
        </p:nvPicPr>
        <p:blipFill>
          <a:blip r:embed="rId2"/>
          <a:stretch>
            <a:fillRect/>
          </a:stretch>
        </p:blipFill>
        <p:spPr>
          <a:xfrm>
            <a:off x="3398891" y="2766570"/>
            <a:ext cx="3176469" cy="1621554"/>
          </a:xfrm>
          <a:prstGeom prst="rect">
            <a:avLst/>
          </a:prstGeom>
        </p:spPr>
      </p:pic>
      <p:sp>
        <p:nvSpPr>
          <p:cNvPr id="6" name="文本框 5">
            <a:extLst>
              <a:ext uri="{FF2B5EF4-FFF2-40B4-BE49-F238E27FC236}">
                <a16:creationId xmlns:a16="http://schemas.microsoft.com/office/drawing/2014/main" id="{CB1019D0-2D08-4BB4-B541-F21A3A204599}"/>
              </a:ext>
            </a:extLst>
          </p:cNvPr>
          <p:cNvSpPr txBox="1"/>
          <p:nvPr/>
        </p:nvSpPr>
        <p:spPr>
          <a:xfrm>
            <a:off x="4401067" y="4433700"/>
            <a:ext cx="1172116" cy="261610"/>
          </a:xfrm>
          <a:prstGeom prst="rect">
            <a:avLst/>
          </a:prstGeom>
          <a:noFill/>
        </p:spPr>
        <p:txBody>
          <a:bodyPr wrap="none" rtlCol="0">
            <a:spAutoFit/>
          </a:bodyPr>
          <a:lstStyle/>
          <a:p>
            <a:pPr algn="l">
              <a:spcBef>
                <a:spcPts val="1200"/>
              </a:spcBef>
            </a:pPr>
            <a:r>
              <a:rPr lang="zh-CN" altLang="en-US" sz="1100" dirty="0">
                <a:solidFill>
                  <a:srgbClr val="0F2D69"/>
                </a:solidFill>
              </a:rPr>
              <a:t>视点角度示意图</a:t>
            </a:r>
          </a:p>
        </p:txBody>
      </p:sp>
      <p:pic>
        <p:nvPicPr>
          <p:cNvPr id="3" name="图片 2">
            <a:extLst>
              <a:ext uri="{FF2B5EF4-FFF2-40B4-BE49-F238E27FC236}">
                <a16:creationId xmlns:a16="http://schemas.microsoft.com/office/drawing/2014/main" id="{E394B55B-7AB8-47FD-B435-7AF3F656A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770" y="2806227"/>
            <a:ext cx="2336747" cy="1551840"/>
          </a:xfrm>
          <a:prstGeom prst="rect">
            <a:avLst/>
          </a:prstGeom>
        </p:spPr>
      </p:pic>
      <p:sp>
        <p:nvSpPr>
          <p:cNvPr id="22" name="文本框 21">
            <a:extLst>
              <a:ext uri="{FF2B5EF4-FFF2-40B4-BE49-F238E27FC236}">
                <a16:creationId xmlns:a16="http://schemas.microsoft.com/office/drawing/2014/main" id="{0266C5A2-0806-4F7E-8AB7-7AD0DE53EADA}"/>
              </a:ext>
            </a:extLst>
          </p:cNvPr>
          <p:cNvSpPr txBox="1"/>
          <p:nvPr/>
        </p:nvSpPr>
        <p:spPr>
          <a:xfrm>
            <a:off x="990686" y="4436171"/>
            <a:ext cx="2024913" cy="261610"/>
          </a:xfrm>
          <a:prstGeom prst="rect">
            <a:avLst/>
          </a:prstGeom>
          <a:noFill/>
        </p:spPr>
        <p:txBody>
          <a:bodyPr wrap="none" rtlCol="0">
            <a:spAutoFit/>
          </a:bodyPr>
          <a:lstStyle/>
          <a:p>
            <a:pPr algn="l">
              <a:spcBef>
                <a:spcPts val="1200"/>
              </a:spcBef>
            </a:pPr>
            <a:r>
              <a:rPr lang="en-US" altLang="zh-CN" sz="1100" dirty="0">
                <a:solidFill>
                  <a:srgbClr val="0F2D69"/>
                </a:solidFill>
              </a:rPr>
              <a:t>FPFH</a:t>
            </a:r>
            <a:r>
              <a:rPr lang="zh-CN" altLang="en-US" sz="1100" dirty="0">
                <a:solidFill>
                  <a:srgbClr val="0F2D69"/>
                </a:solidFill>
              </a:rPr>
              <a:t>对整个点云对象进行估计</a:t>
            </a:r>
          </a:p>
        </p:txBody>
      </p:sp>
      <p:sp>
        <p:nvSpPr>
          <p:cNvPr id="24" name="矩形 23">
            <a:extLst>
              <a:ext uri="{FF2B5EF4-FFF2-40B4-BE49-F238E27FC236}">
                <a16:creationId xmlns:a16="http://schemas.microsoft.com/office/drawing/2014/main" id="{4EB5F327-9C1F-48B8-A3F7-82F05367CF8B}"/>
              </a:ext>
            </a:extLst>
          </p:cNvPr>
          <p:cNvSpPr/>
          <p:nvPr/>
        </p:nvSpPr>
        <p:spPr>
          <a:xfrm>
            <a:off x="-1420" y="4738442"/>
            <a:ext cx="6858000" cy="405058"/>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7D9D962-684B-4533-A45F-17127CF78D2B}"/>
              </a:ext>
            </a:extLst>
          </p:cNvPr>
          <p:cNvSpPr/>
          <p:nvPr/>
        </p:nvSpPr>
        <p:spPr>
          <a:xfrm>
            <a:off x="-638" y="4703529"/>
            <a:ext cx="6858638" cy="461665"/>
          </a:xfrm>
          <a:prstGeom prst="rect">
            <a:avLst/>
          </a:prstGeom>
        </p:spPr>
        <p:txBody>
          <a:bodyPr wrap="square">
            <a:spAutoFit/>
          </a:bodyPr>
          <a:lstStyle/>
          <a:p>
            <a:r>
              <a:rPr lang="en-US" altLang="zh-CN" sz="800" dirty="0" err="1">
                <a:solidFill>
                  <a:srgbClr val="0F2D69"/>
                </a:solidFill>
              </a:rPr>
              <a:t>Rusu</a:t>
            </a:r>
            <a:r>
              <a:rPr lang="en-US" altLang="zh-CN" sz="800" dirty="0">
                <a:solidFill>
                  <a:srgbClr val="0F2D69"/>
                </a:solidFill>
              </a:rPr>
              <a:t> R B , </a:t>
            </a:r>
            <a:r>
              <a:rPr lang="en-US" altLang="zh-CN" sz="800" dirty="0" err="1">
                <a:solidFill>
                  <a:srgbClr val="0F2D69"/>
                </a:solidFill>
              </a:rPr>
              <a:t>Bradski</a:t>
            </a:r>
            <a:r>
              <a:rPr lang="en-US" altLang="zh-CN" sz="800" dirty="0">
                <a:solidFill>
                  <a:srgbClr val="0F2D69"/>
                </a:solidFill>
              </a:rPr>
              <a:t> G , </a:t>
            </a:r>
            <a:r>
              <a:rPr lang="en-US" altLang="zh-CN" sz="800" dirty="0" err="1">
                <a:solidFill>
                  <a:srgbClr val="0F2D69"/>
                </a:solidFill>
              </a:rPr>
              <a:t>Thibaux</a:t>
            </a:r>
            <a:r>
              <a:rPr lang="en-US" altLang="zh-CN" sz="800" dirty="0">
                <a:solidFill>
                  <a:srgbClr val="0F2D69"/>
                </a:solidFill>
              </a:rPr>
              <a:t> R , et al. Fast 3D recognition and pose using the Viewpoint Feature Histogram[C]// 2010 IEEE/RSJ International Conference on Intelligent Robots and Systems. IEEE, 2010.</a:t>
            </a:r>
          </a:p>
          <a:p>
            <a:r>
              <a:rPr lang="en-US" altLang="zh-CN" sz="800" dirty="0">
                <a:hlinkClick r:id="rId4"/>
              </a:rPr>
              <a:t>http://ieeexplore.ieee.org/xpls/icp.jsp?arnumber=5651280</a:t>
            </a:r>
            <a:endParaRPr lang="en-US" altLang="zh-CN" sz="800" dirty="0"/>
          </a:p>
        </p:txBody>
      </p:sp>
    </p:spTree>
    <p:extLst>
      <p:ext uri="{BB962C8B-B14F-4D97-AF65-F5344CB8AC3E}">
        <p14:creationId xmlns:p14="http://schemas.microsoft.com/office/powerpoint/2010/main" val="3917793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sp>
        <p:nvSpPr>
          <p:cNvPr id="8" name="矩形 7">
            <a:extLst>
              <a:ext uri="{FF2B5EF4-FFF2-40B4-BE49-F238E27FC236}">
                <a16:creationId xmlns:a16="http://schemas.microsoft.com/office/drawing/2014/main" id="{63DDCEF8-8AB1-430B-ACBB-C3A7BC748CE8}"/>
              </a:ext>
            </a:extLst>
          </p:cNvPr>
          <p:cNvSpPr/>
          <p:nvPr/>
        </p:nvSpPr>
        <p:spPr>
          <a:xfrm>
            <a:off x="1202129" y="1308765"/>
            <a:ext cx="4453742" cy="3000821"/>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NormalEstimationOMP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ne;</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normal(</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tree1(</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设置搜索算法</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KD</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ne.setRadiusSearch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(0.03);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设置搜索半径</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0.03</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ne.setNumberOfThreads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(4);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设置计算线程</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4</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(*normal);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VFH</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VFHEstimation</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PointXYZ</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Normal</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fr-FR" altLang="zh-CN" sz="900" dirty="0">
                <a:solidFill>
                  <a:srgbClr val="2B91AF"/>
                </a:solidFill>
                <a:highlight>
                  <a:srgbClr val="FFFFFF"/>
                </a:highlight>
                <a:latin typeface="新宋体" panose="02010609030101010101" pitchFamily="49" charset="-122"/>
                <a:ea typeface="新宋体" panose="02010609030101010101" pitchFamily="49" charset="-122"/>
              </a:rPr>
              <a:t>VFHSignature308</a:t>
            </a:r>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&gt; vfh;</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VFHSignature308</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VFHSignature308</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tree2(</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search::</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KdTree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vfh.setInputCloud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(cloud);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设置输入点云数据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vfh.setInputNormals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(normal);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设置输入法线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vfh.setSearchMethod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(tree2);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设置搜索算法</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KD</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vfh.compute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VFH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特征</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应该等于</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1</a:t>
            </a:r>
            <a:endParaRPr lang="zh-CN" altLang="en-US" sz="900" dirty="0">
              <a:highlight>
                <a:srgbClr val="FFFFFF"/>
              </a:highlight>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A31515"/>
                </a:solidFill>
                <a:highlight>
                  <a:srgbClr val="FFFFFF"/>
                </a:highlight>
                <a:latin typeface="新宋体" panose="02010609030101010101" pitchFamily="49" charset="-122"/>
                <a:ea typeface="新宋体" panose="02010609030101010101" pitchFamily="49" charset="-122"/>
              </a:rPr>
              <a:t>vfh</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 feature size: "</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vfhs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points.size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endl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p:txBody>
      </p:sp>
      <p:sp>
        <p:nvSpPr>
          <p:cNvPr id="18" name="矩形 17">
            <a:extLst>
              <a:ext uri="{FF2B5EF4-FFF2-40B4-BE49-F238E27FC236}">
                <a16:creationId xmlns:a16="http://schemas.microsoft.com/office/drawing/2014/main" id="{B94EEED4-19BB-4D67-91FB-A7014C3B5483}"/>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2"/>
              </a:rPr>
              <a:t>https://github.com/HadenSun/PCLTest</a:t>
            </a:r>
            <a:endParaRPr lang="en-US" altLang="zh-CN" sz="800" dirty="0"/>
          </a:p>
        </p:txBody>
      </p:sp>
      <p:sp>
        <p:nvSpPr>
          <p:cNvPr id="19" name="文本框 18">
            <a:extLst>
              <a:ext uri="{FF2B5EF4-FFF2-40B4-BE49-F238E27FC236}">
                <a16:creationId xmlns:a16="http://schemas.microsoft.com/office/drawing/2014/main" id="{BFC4F837-E1F0-4DEC-A076-D3943879D16D}"/>
              </a:ext>
            </a:extLst>
          </p:cNvPr>
          <p:cNvSpPr txBox="1"/>
          <p:nvPr/>
        </p:nvSpPr>
        <p:spPr>
          <a:xfrm>
            <a:off x="830399" y="1030055"/>
            <a:ext cx="4393538" cy="276999"/>
          </a:xfrm>
          <a:prstGeom prst="rect">
            <a:avLst/>
          </a:prstGeom>
          <a:noFill/>
        </p:spPr>
        <p:txBody>
          <a:bodyPr wrap="square" rtlCol="0">
            <a:spAutoFit/>
          </a:bodyPr>
          <a:lstStyle/>
          <a:p>
            <a:pPr>
              <a:spcBef>
                <a:spcPts val="1200"/>
              </a:spcBef>
            </a:pPr>
            <a:r>
              <a:rPr lang="en-US" altLang="zh-CN" sz="1200" dirty="0">
                <a:solidFill>
                  <a:srgbClr val="0F2D69"/>
                </a:solidFill>
              </a:rPr>
              <a:t>VFH</a:t>
            </a:r>
            <a:r>
              <a:rPr lang="zh-CN" altLang="en-US" sz="1200" dirty="0">
                <a:solidFill>
                  <a:srgbClr val="0F2D69"/>
                </a:solidFill>
              </a:rPr>
              <a:t>使用的核心代码：</a:t>
            </a:r>
          </a:p>
        </p:txBody>
      </p:sp>
    </p:spTree>
    <p:extLst>
      <p:ext uri="{BB962C8B-B14F-4D97-AF65-F5344CB8AC3E}">
        <p14:creationId xmlns:p14="http://schemas.microsoft.com/office/powerpoint/2010/main" val="26234754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pic>
        <p:nvPicPr>
          <p:cNvPr id="7" name="图片 6">
            <a:extLst>
              <a:ext uri="{FF2B5EF4-FFF2-40B4-BE49-F238E27FC236}">
                <a16:creationId xmlns:a16="http://schemas.microsoft.com/office/drawing/2014/main" id="{BE690DDE-61E3-4DB1-B4DC-51F585854127}"/>
              </a:ext>
            </a:extLst>
          </p:cNvPr>
          <p:cNvPicPr>
            <a:picLocks noChangeAspect="1"/>
          </p:cNvPicPr>
          <p:nvPr/>
        </p:nvPicPr>
        <p:blipFill>
          <a:blip r:embed="rId2"/>
          <a:stretch>
            <a:fillRect/>
          </a:stretch>
        </p:blipFill>
        <p:spPr>
          <a:xfrm>
            <a:off x="1689057" y="2343812"/>
            <a:ext cx="3762266" cy="2475391"/>
          </a:xfrm>
          <a:prstGeom prst="rect">
            <a:avLst/>
          </a:prstGeom>
        </p:spPr>
      </p:pic>
      <p:pic>
        <p:nvPicPr>
          <p:cNvPr id="8" name="图片 7">
            <a:extLst>
              <a:ext uri="{FF2B5EF4-FFF2-40B4-BE49-F238E27FC236}">
                <a16:creationId xmlns:a16="http://schemas.microsoft.com/office/drawing/2014/main" id="{CA661F70-EF29-459A-B816-DD6530CEB885}"/>
              </a:ext>
            </a:extLst>
          </p:cNvPr>
          <p:cNvPicPr>
            <a:picLocks noChangeAspect="1"/>
          </p:cNvPicPr>
          <p:nvPr/>
        </p:nvPicPr>
        <p:blipFill>
          <a:blip r:embed="rId3"/>
          <a:stretch>
            <a:fillRect/>
          </a:stretch>
        </p:blipFill>
        <p:spPr>
          <a:xfrm>
            <a:off x="1689057" y="890316"/>
            <a:ext cx="3762266" cy="1175708"/>
          </a:xfrm>
          <a:prstGeom prst="rect">
            <a:avLst/>
          </a:prstGeom>
        </p:spPr>
      </p:pic>
      <p:sp>
        <p:nvSpPr>
          <p:cNvPr id="19" name="文本框 18">
            <a:extLst>
              <a:ext uri="{FF2B5EF4-FFF2-40B4-BE49-F238E27FC236}">
                <a16:creationId xmlns:a16="http://schemas.microsoft.com/office/drawing/2014/main" id="{5D0E7645-BEB4-47BF-987E-6D58E830DB40}"/>
              </a:ext>
            </a:extLst>
          </p:cNvPr>
          <p:cNvSpPr txBox="1"/>
          <p:nvPr/>
        </p:nvSpPr>
        <p:spPr>
          <a:xfrm>
            <a:off x="513078" y="974539"/>
            <a:ext cx="4393538" cy="276999"/>
          </a:xfrm>
          <a:prstGeom prst="rect">
            <a:avLst/>
          </a:prstGeom>
          <a:noFill/>
        </p:spPr>
        <p:txBody>
          <a:bodyPr wrap="square" rtlCol="0">
            <a:spAutoFit/>
          </a:bodyPr>
          <a:lstStyle/>
          <a:p>
            <a:pPr>
              <a:spcBef>
                <a:spcPts val="1200"/>
              </a:spcBef>
            </a:pPr>
            <a:r>
              <a:rPr lang="zh-CN" altLang="en-US" sz="1200" dirty="0">
                <a:solidFill>
                  <a:srgbClr val="0F2D69"/>
                </a:solidFill>
              </a:rPr>
              <a:t>效果如图：</a:t>
            </a:r>
          </a:p>
        </p:txBody>
      </p:sp>
      <p:sp>
        <p:nvSpPr>
          <p:cNvPr id="20" name="文本框 19">
            <a:extLst>
              <a:ext uri="{FF2B5EF4-FFF2-40B4-BE49-F238E27FC236}">
                <a16:creationId xmlns:a16="http://schemas.microsoft.com/office/drawing/2014/main" id="{A273CB45-3810-48C9-81D7-F980F2A0FD77}"/>
              </a:ext>
            </a:extLst>
          </p:cNvPr>
          <p:cNvSpPr txBox="1"/>
          <p:nvPr/>
        </p:nvSpPr>
        <p:spPr>
          <a:xfrm>
            <a:off x="1373421" y="2066813"/>
            <a:ext cx="4393538" cy="261610"/>
          </a:xfrm>
          <a:prstGeom prst="rect">
            <a:avLst/>
          </a:prstGeom>
          <a:noFill/>
        </p:spPr>
        <p:txBody>
          <a:bodyPr wrap="square" rtlCol="0">
            <a:spAutoFit/>
          </a:bodyPr>
          <a:lstStyle/>
          <a:p>
            <a:pPr algn="ctr">
              <a:spcBef>
                <a:spcPts val="1200"/>
              </a:spcBef>
            </a:pPr>
            <a:r>
              <a:rPr lang="en-US" altLang="zh-CN" sz="1050" dirty="0">
                <a:solidFill>
                  <a:srgbClr val="0F2D69"/>
                </a:solidFill>
              </a:rPr>
              <a:t>VFH</a:t>
            </a:r>
            <a:r>
              <a:rPr lang="zh-CN" altLang="en-US" sz="1050" dirty="0">
                <a:solidFill>
                  <a:srgbClr val="0F2D69"/>
                </a:solidFill>
              </a:rPr>
              <a:t>直方图</a:t>
            </a:r>
          </a:p>
        </p:txBody>
      </p:sp>
      <p:sp>
        <p:nvSpPr>
          <p:cNvPr id="21" name="文本框 20">
            <a:extLst>
              <a:ext uri="{FF2B5EF4-FFF2-40B4-BE49-F238E27FC236}">
                <a16:creationId xmlns:a16="http://schemas.microsoft.com/office/drawing/2014/main" id="{7603BFE5-524C-45CB-A461-5CCA2A4F120D}"/>
              </a:ext>
            </a:extLst>
          </p:cNvPr>
          <p:cNvSpPr txBox="1"/>
          <p:nvPr/>
        </p:nvSpPr>
        <p:spPr>
          <a:xfrm>
            <a:off x="1373421" y="4819203"/>
            <a:ext cx="4393538" cy="261610"/>
          </a:xfrm>
          <a:prstGeom prst="rect">
            <a:avLst/>
          </a:prstGeom>
          <a:noFill/>
        </p:spPr>
        <p:txBody>
          <a:bodyPr wrap="square" rtlCol="0">
            <a:spAutoFit/>
          </a:bodyPr>
          <a:lstStyle/>
          <a:p>
            <a:pPr algn="ctr">
              <a:spcBef>
                <a:spcPts val="1200"/>
              </a:spcBef>
            </a:pPr>
            <a:r>
              <a:rPr lang="zh-CN" altLang="en-US" sz="1050" dirty="0">
                <a:solidFill>
                  <a:srgbClr val="0F2D69"/>
                </a:solidFill>
              </a:rPr>
              <a:t>点云示意图</a:t>
            </a:r>
          </a:p>
        </p:txBody>
      </p:sp>
    </p:spTree>
    <p:extLst>
      <p:ext uri="{BB962C8B-B14F-4D97-AF65-F5344CB8AC3E}">
        <p14:creationId xmlns:p14="http://schemas.microsoft.com/office/powerpoint/2010/main" val="31250670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350265" y="23359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sp>
        <p:nvSpPr>
          <p:cNvPr id="6" name="矩形 5">
            <a:extLst>
              <a:ext uri="{FF2B5EF4-FFF2-40B4-BE49-F238E27FC236}">
                <a16:creationId xmlns:a16="http://schemas.microsoft.com/office/drawing/2014/main" id="{5BB0FDED-1831-48AF-A24B-DA34E06F206B}"/>
              </a:ext>
            </a:extLst>
          </p:cNvPr>
          <p:cNvSpPr/>
          <p:nvPr/>
        </p:nvSpPr>
        <p:spPr>
          <a:xfrm>
            <a:off x="589614" y="1130333"/>
            <a:ext cx="5882183" cy="1754326"/>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读入所有</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VFH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样本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读入测试</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VFH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样本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建立卡方距离索引</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flann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Index</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flann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ChiSquareDistance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float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&gt; index(data,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flann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SavedIndexParams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A31515"/>
                </a:solidFill>
                <a:highlight>
                  <a:srgbClr val="FFFFFF"/>
                </a:highlight>
                <a:latin typeface="新宋体" panose="02010609030101010101" pitchFamily="49" charset="-122"/>
                <a:ea typeface="新宋体" panose="02010609030101010101" pitchFamily="49" charset="-122"/>
              </a:rPr>
              <a:t>kdtree.idx</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index.buildIndex</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K</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近邻（</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KNN</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）算法</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nearestKSearch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(index, histogram, k,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k_indices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k_distances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可视化展示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78D6A4E-D382-46C1-9174-2BDBA8C59CAA}"/>
                  </a:ext>
                </a:extLst>
              </p:cNvPr>
              <p:cNvSpPr/>
              <p:nvPr/>
            </p:nvSpPr>
            <p:spPr>
              <a:xfrm>
                <a:off x="310566" y="3056145"/>
                <a:ext cx="6236868" cy="8107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1200" i="1" smtClean="0">
                              <a:solidFill>
                                <a:srgbClr val="0F2D69"/>
                              </a:solidFill>
                              <a:latin typeface="Cambria Math" panose="02040503050406030204" pitchFamily="18" charset="0"/>
                            </a:rPr>
                          </m:ctrlPr>
                        </m:sSupPr>
                        <m:e>
                          <m:r>
                            <a:rPr lang="zh-CN" altLang="en-US" sz="1200">
                              <a:solidFill>
                                <a:srgbClr val="0F2D69"/>
                              </a:solidFill>
                              <a:latin typeface="Cambria Math" panose="02040503050406030204" pitchFamily="18" charset="0"/>
                            </a:rPr>
                            <m:t>ℵ</m:t>
                          </m:r>
                        </m:e>
                        <m:sup>
                          <m:r>
                            <a:rPr lang="zh-CN" altLang="en-US" sz="1200" i="0">
                              <a:solidFill>
                                <a:srgbClr val="0F2D69"/>
                              </a:solidFill>
                              <a:latin typeface="Cambria Math" panose="02040503050406030204" pitchFamily="18" charset="0"/>
                            </a:rPr>
                            <m:t>2</m:t>
                          </m:r>
                        </m:sup>
                      </m:sSup>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𝑥</m:t>
                      </m:r>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𝑦</m:t>
                      </m:r>
                      <m:r>
                        <a:rPr lang="zh-CN" altLang="en-US" sz="1200" i="0">
                          <a:solidFill>
                            <a:srgbClr val="0F2D69"/>
                          </a:solidFill>
                          <a:latin typeface="Cambria Math" panose="02040503050406030204" pitchFamily="18" charset="0"/>
                        </a:rPr>
                        <m:t>)=</m:t>
                      </m:r>
                      <m:rad>
                        <m:radPr>
                          <m:degHide m:val="on"/>
                          <m:ctrlPr>
                            <a:rPr lang="zh-CN" altLang="en-US" sz="1200" i="1">
                              <a:solidFill>
                                <a:srgbClr val="0F2D69"/>
                              </a:solidFill>
                              <a:latin typeface="Cambria Math" panose="02040503050406030204" pitchFamily="18" charset="0"/>
                            </a:rPr>
                          </m:ctrlPr>
                        </m:radPr>
                        <m:deg/>
                        <m:e>
                          <m:nary>
                            <m:naryPr>
                              <m:chr m:val="∑"/>
                              <m:limLoc m:val="undOvr"/>
                              <m:grow m:val="on"/>
                              <m:ctrlPr>
                                <a:rPr lang="zh-CN" altLang="en-US" sz="1200" i="1">
                                  <a:solidFill>
                                    <a:srgbClr val="0F2D69"/>
                                  </a:solidFill>
                                  <a:latin typeface="Cambria Math" panose="02040503050406030204" pitchFamily="18" charset="0"/>
                                </a:rPr>
                              </m:ctrlPr>
                            </m:naryPr>
                            <m:sub>
                              <m:r>
                                <a:rPr lang="zh-CN" altLang="en-US" sz="1200" i="1">
                                  <a:solidFill>
                                    <a:srgbClr val="0F2D69"/>
                                  </a:solidFill>
                                  <a:latin typeface="Cambria Math" panose="02040503050406030204" pitchFamily="18" charset="0"/>
                                </a:rPr>
                                <m:t>𝑖</m:t>
                              </m:r>
                              <m:r>
                                <a:rPr lang="zh-CN" altLang="en-US" sz="1200" i="0">
                                  <a:solidFill>
                                    <a:srgbClr val="0F2D69"/>
                                  </a:solidFill>
                                  <a:latin typeface="Cambria Math" panose="02040503050406030204" pitchFamily="18" charset="0"/>
                                </a:rPr>
                                <m:t>=1</m:t>
                              </m:r>
                            </m:sub>
                            <m:sup>
                              <m:r>
                                <a:rPr lang="zh-CN" altLang="en-US" sz="1200" i="1">
                                  <a:solidFill>
                                    <a:srgbClr val="0F2D69"/>
                                  </a:solidFill>
                                  <a:latin typeface="Cambria Math" panose="02040503050406030204" pitchFamily="18" charset="0"/>
                                </a:rPr>
                                <m:t>𝑝</m:t>
                              </m:r>
                            </m:sup>
                            <m:e>
                              <m:sSup>
                                <m:sSupPr>
                                  <m:ctrlPr>
                                    <a:rPr lang="zh-CN" altLang="en-US" sz="1200" i="1">
                                      <a:solidFill>
                                        <a:srgbClr val="0F2D69"/>
                                      </a:solidFill>
                                      <a:latin typeface="Cambria Math" panose="02040503050406030204" pitchFamily="18" charset="0"/>
                                    </a:rPr>
                                  </m:ctrlPr>
                                </m:sSupPr>
                                <m:e>
                                  <m:d>
                                    <m:dPr>
                                      <m:ctrlPr>
                                        <a:rPr lang="zh-CN" altLang="en-US" sz="1200" i="1">
                                          <a:solidFill>
                                            <a:srgbClr val="0F2D69"/>
                                          </a:solidFill>
                                          <a:latin typeface="Cambria Math" panose="02040503050406030204" pitchFamily="18" charset="0"/>
                                        </a:rPr>
                                      </m:ctrlPr>
                                    </m:dPr>
                                    <m:e>
                                      <m:f>
                                        <m:fPr>
                                          <m:ctrlPr>
                                            <a:rPr lang="zh-CN" altLang="en-US" sz="1200" i="1">
                                              <a:solidFill>
                                                <a:srgbClr val="0F2D69"/>
                                              </a:solidFill>
                                              <a:latin typeface="Cambria Math" panose="02040503050406030204" pitchFamily="18" charset="0"/>
                                            </a:rPr>
                                          </m:ctrlPr>
                                        </m:fPr>
                                        <m:num>
                                          <m:d>
                                            <m:dPr>
                                              <m:begChr m:val=""/>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𝐸</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e>
                                          </m:d>
                                        </m:num>
                                        <m:den>
                                          <m:d>
                                            <m:dPr>
                                              <m:begChr m:val=""/>
                                              <m:ctrlPr>
                                                <a:rPr lang="zh-CN" altLang="en-US" sz="1200" i="1">
                                                  <a:solidFill>
                                                    <a:srgbClr val="0F2D69"/>
                                                  </a:solidFill>
                                                  <a:latin typeface="Cambria Math" panose="02040503050406030204" pitchFamily="18" charset="0"/>
                                                </a:rPr>
                                              </m:ctrlPr>
                                            </m:dPr>
                                            <m:e>
                                              <m:r>
                                                <a:rPr lang="zh-CN" altLang="en-US" sz="1200" i="1">
                                                  <a:solidFill>
                                                    <a:srgbClr val="0F2D69"/>
                                                  </a:solidFill>
                                                  <a:latin typeface="Cambria Math" panose="02040503050406030204" pitchFamily="18" charset="0"/>
                                                </a:rPr>
                                                <m:t>𝐸</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e>
                                          </m:d>
                                        </m:den>
                                      </m:f>
                                    </m:e>
                                  </m:d>
                                </m:e>
                                <m:sup>
                                  <m:r>
                                    <a:rPr lang="zh-CN" altLang="en-US" sz="1200" i="0">
                                      <a:solidFill>
                                        <a:srgbClr val="0F2D69"/>
                                      </a:solidFill>
                                      <a:latin typeface="Cambria Math" panose="02040503050406030204" pitchFamily="18" charset="0"/>
                                    </a:rPr>
                                    <m:t>2</m:t>
                                  </m:r>
                                </m:sup>
                              </m:sSup>
                            </m:e>
                          </m:nary>
                          <m:r>
                            <a:rPr lang="zh-CN" altLang="en-US" sz="1200" i="0">
                              <a:solidFill>
                                <a:srgbClr val="0F2D69"/>
                              </a:solidFill>
                              <a:latin typeface="Cambria Math" panose="02040503050406030204" pitchFamily="18" charset="0"/>
                            </a:rPr>
                            <m:t>+</m:t>
                          </m:r>
                          <m:nary>
                            <m:naryPr>
                              <m:chr m:val="∑"/>
                              <m:limLoc m:val="undOvr"/>
                              <m:grow m:val="on"/>
                              <m:ctrlPr>
                                <a:rPr lang="zh-CN" altLang="en-US" sz="1200" i="1">
                                  <a:solidFill>
                                    <a:srgbClr val="0F2D69"/>
                                  </a:solidFill>
                                  <a:latin typeface="Cambria Math" panose="02040503050406030204" pitchFamily="18" charset="0"/>
                                </a:rPr>
                              </m:ctrlPr>
                            </m:naryPr>
                            <m:sub>
                              <m:r>
                                <a:rPr lang="zh-CN" altLang="en-US" sz="1200" i="1">
                                  <a:solidFill>
                                    <a:srgbClr val="0F2D69"/>
                                  </a:solidFill>
                                  <a:latin typeface="Cambria Math" panose="02040503050406030204" pitchFamily="18" charset="0"/>
                                </a:rPr>
                                <m:t>𝑖</m:t>
                              </m:r>
                              <m:r>
                                <a:rPr lang="zh-CN" altLang="en-US" sz="1200" i="0">
                                  <a:solidFill>
                                    <a:srgbClr val="0F2D69"/>
                                  </a:solidFill>
                                  <a:latin typeface="Cambria Math" panose="02040503050406030204" pitchFamily="18" charset="0"/>
                                </a:rPr>
                                <m:t>=1</m:t>
                              </m:r>
                            </m:sub>
                            <m:sup>
                              <m:r>
                                <a:rPr lang="zh-CN" altLang="en-US" sz="1200" i="1">
                                  <a:solidFill>
                                    <a:srgbClr val="0F2D69"/>
                                  </a:solidFill>
                                  <a:latin typeface="Cambria Math" panose="02040503050406030204" pitchFamily="18" charset="0"/>
                                </a:rPr>
                                <m:t>𝑝</m:t>
                              </m:r>
                            </m:sup>
                            <m:e>
                              <m:sSup>
                                <m:sSupPr>
                                  <m:ctrlPr>
                                    <a:rPr lang="zh-CN" altLang="en-US" sz="1200" i="1">
                                      <a:solidFill>
                                        <a:srgbClr val="0F2D69"/>
                                      </a:solidFill>
                                      <a:latin typeface="Cambria Math" panose="02040503050406030204" pitchFamily="18" charset="0"/>
                                    </a:rPr>
                                  </m:ctrlPr>
                                </m:sSupPr>
                                <m:e>
                                  <m:d>
                                    <m:dPr>
                                      <m:ctrlPr>
                                        <a:rPr lang="zh-CN" altLang="en-US" sz="1200" i="1">
                                          <a:solidFill>
                                            <a:srgbClr val="0F2D69"/>
                                          </a:solidFill>
                                          <a:latin typeface="Cambria Math" panose="02040503050406030204" pitchFamily="18" charset="0"/>
                                        </a:rPr>
                                      </m:ctrlPr>
                                    </m:dPr>
                                    <m:e>
                                      <m:f>
                                        <m:fPr>
                                          <m:ctrlPr>
                                            <a:rPr lang="zh-CN" altLang="en-US" sz="1200" i="1">
                                              <a:solidFill>
                                                <a:srgbClr val="0F2D69"/>
                                              </a:solidFill>
                                              <a:latin typeface="Cambria Math" panose="02040503050406030204" pitchFamily="18" charset="0"/>
                                            </a:rPr>
                                          </m:ctrlPr>
                                        </m:fPr>
                                        <m:num>
                                          <m:d>
                                            <m:dPr>
                                              <m:begChr m:val=""/>
                                              <m:ctrlPr>
                                                <a:rPr lang="zh-CN" altLang="en-US" sz="1200" i="1">
                                                  <a:solidFill>
                                                    <a:srgbClr val="0F2D69"/>
                                                  </a:solidFill>
                                                  <a:latin typeface="Cambria Math" panose="02040503050406030204" pitchFamily="18" charset="0"/>
                                                </a:rPr>
                                              </m:ctrlPr>
                                            </m:dPr>
                                            <m:e>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𝑦</m:t>
                                                  </m:r>
                                                </m:e>
                                                <m:sub>
                                                  <m:r>
                                                    <a:rPr lang="zh-CN" altLang="en-US" sz="1200" i="1">
                                                      <a:solidFill>
                                                        <a:srgbClr val="0F2D69"/>
                                                      </a:solidFill>
                                                      <a:latin typeface="Cambria Math" panose="02040503050406030204" pitchFamily="18" charset="0"/>
                                                    </a:rPr>
                                                    <m:t>𝑖</m:t>
                                                  </m:r>
                                                </m:sub>
                                              </m:sSub>
                                              <m:r>
                                                <a:rPr lang="zh-CN" altLang="en-US" sz="1200" i="0">
                                                  <a:solidFill>
                                                    <a:srgbClr val="0F2D69"/>
                                                  </a:solidFill>
                                                  <a:latin typeface="Cambria Math" panose="02040503050406030204" pitchFamily="18" charset="0"/>
                                                </a:rPr>
                                                <m:t>−</m:t>
                                              </m:r>
                                              <m:r>
                                                <a:rPr lang="zh-CN" altLang="en-US" sz="1200" i="1">
                                                  <a:solidFill>
                                                    <a:srgbClr val="0F2D69"/>
                                                  </a:solidFill>
                                                  <a:latin typeface="Cambria Math" panose="02040503050406030204" pitchFamily="18" charset="0"/>
                                                </a:rPr>
                                                <m:t>𝐸</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𝑦</m:t>
                                                  </m:r>
                                                </m:e>
                                                <m:sub>
                                                  <m:r>
                                                    <a:rPr lang="zh-CN" altLang="en-US" sz="1200" i="1">
                                                      <a:solidFill>
                                                        <a:srgbClr val="0F2D69"/>
                                                      </a:solidFill>
                                                      <a:latin typeface="Cambria Math" panose="02040503050406030204" pitchFamily="18" charset="0"/>
                                                    </a:rPr>
                                                    <m:t>𝑖</m:t>
                                                  </m:r>
                                                </m:sub>
                                              </m:sSub>
                                            </m:e>
                                          </m:d>
                                        </m:num>
                                        <m:den>
                                          <m:d>
                                            <m:dPr>
                                              <m:begChr m:val=""/>
                                              <m:ctrlPr>
                                                <a:rPr lang="zh-CN" altLang="en-US" sz="1200" i="1">
                                                  <a:solidFill>
                                                    <a:srgbClr val="0F2D69"/>
                                                  </a:solidFill>
                                                  <a:latin typeface="Cambria Math" panose="02040503050406030204" pitchFamily="18" charset="0"/>
                                                </a:rPr>
                                              </m:ctrlPr>
                                            </m:dPr>
                                            <m:e>
                                              <m:r>
                                                <a:rPr lang="zh-CN" altLang="en-US" sz="1200" i="1">
                                                  <a:solidFill>
                                                    <a:srgbClr val="0F2D69"/>
                                                  </a:solidFill>
                                                  <a:latin typeface="Cambria Math" panose="02040503050406030204" pitchFamily="18" charset="0"/>
                                                </a:rPr>
                                                <m:t>𝐸</m:t>
                                              </m:r>
                                              <m:r>
                                                <a:rPr lang="zh-CN" altLang="en-US" sz="1200" i="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𝑦</m:t>
                                                  </m:r>
                                                </m:e>
                                                <m:sub>
                                                  <m:r>
                                                    <a:rPr lang="zh-CN" altLang="en-US" sz="1200" i="1">
                                                      <a:solidFill>
                                                        <a:srgbClr val="0F2D69"/>
                                                      </a:solidFill>
                                                      <a:latin typeface="Cambria Math" panose="02040503050406030204" pitchFamily="18" charset="0"/>
                                                    </a:rPr>
                                                    <m:t>𝑖</m:t>
                                                  </m:r>
                                                </m:sub>
                                              </m:sSub>
                                            </m:e>
                                          </m:d>
                                        </m:den>
                                      </m:f>
                                    </m:e>
                                  </m:d>
                                </m:e>
                                <m:sup>
                                  <m:r>
                                    <a:rPr lang="zh-CN" altLang="en-US" sz="1200" i="0">
                                      <a:solidFill>
                                        <a:srgbClr val="0F2D69"/>
                                      </a:solidFill>
                                      <a:latin typeface="Cambria Math" panose="02040503050406030204" pitchFamily="18" charset="0"/>
                                    </a:rPr>
                                    <m:t>2</m:t>
                                  </m:r>
                                </m:sup>
                              </m:sSup>
                            </m:e>
                          </m:nary>
                        </m:e>
                      </m:rad>
                    </m:oMath>
                  </m:oMathPara>
                </a14:m>
                <a:endParaRPr lang="zh-CN" altLang="en-US" sz="1200" dirty="0">
                  <a:solidFill>
                    <a:srgbClr val="0F2D69"/>
                  </a:solidFill>
                </a:endParaRPr>
              </a:p>
            </p:txBody>
          </p:sp>
        </mc:Choice>
        <mc:Fallback xmlns="">
          <p:sp>
            <p:nvSpPr>
              <p:cNvPr id="9" name="矩形 8">
                <a:extLst>
                  <a:ext uri="{FF2B5EF4-FFF2-40B4-BE49-F238E27FC236}">
                    <a16:creationId xmlns:a16="http://schemas.microsoft.com/office/drawing/2014/main" id="{178D6A4E-D382-46C1-9174-2BDBA8C59CAA}"/>
                  </a:ext>
                </a:extLst>
              </p:cNvPr>
              <p:cNvSpPr>
                <a:spLocks noRot="1" noChangeAspect="1" noMove="1" noResize="1" noEditPoints="1" noAdjustHandles="1" noChangeArrowheads="1" noChangeShapeType="1" noTextEdit="1"/>
              </p:cNvSpPr>
              <p:nvPr/>
            </p:nvSpPr>
            <p:spPr>
              <a:xfrm>
                <a:off x="310566" y="3056145"/>
                <a:ext cx="6236868" cy="810799"/>
              </a:xfrm>
              <a:prstGeom prst="rect">
                <a:avLst/>
              </a:prstGeom>
              <a:blipFill>
                <a:blip r:embed="rId2"/>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D79D77A-EB1C-4850-8CFC-6B0CAA4E8ADB}"/>
              </a:ext>
            </a:extLst>
          </p:cNvPr>
          <p:cNvSpPr txBox="1"/>
          <p:nvPr/>
        </p:nvSpPr>
        <p:spPr>
          <a:xfrm>
            <a:off x="583930" y="3078061"/>
            <a:ext cx="954107" cy="276999"/>
          </a:xfrm>
          <a:prstGeom prst="rect">
            <a:avLst/>
          </a:prstGeom>
          <a:noFill/>
        </p:spPr>
        <p:txBody>
          <a:bodyPr wrap="none" rtlCol="0">
            <a:spAutoFit/>
          </a:bodyPr>
          <a:lstStyle/>
          <a:p>
            <a:pPr algn="l">
              <a:spcBef>
                <a:spcPts val="1200"/>
              </a:spcBef>
            </a:pPr>
            <a:r>
              <a:rPr lang="zh-CN" altLang="en-US" sz="1200" dirty="0">
                <a:solidFill>
                  <a:srgbClr val="0F2D69"/>
                </a:solidFill>
              </a:rPr>
              <a:t>卡方距离：</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049297F-C878-44A1-851E-F566B072ABF9}"/>
                  </a:ext>
                </a:extLst>
              </p:cNvPr>
              <p:cNvSpPr txBox="1"/>
              <p:nvPr/>
            </p:nvSpPr>
            <p:spPr>
              <a:xfrm>
                <a:off x="583930" y="3795805"/>
                <a:ext cx="5167440" cy="276999"/>
              </a:xfrm>
              <a:prstGeom prst="rect">
                <a:avLst/>
              </a:prstGeom>
              <a:noFill/>
            </p:spPr>
            <p:txBody>
              <a:bodyPr wrap="none" rtlCol="0">
                <a:spAutoFit/>
              </a:bodyPr>
              <a:lstStyle/>
              <a:p>
                <a:pPr>
                  <a:spcBef>
                    <a:spcPts val="1200"/>
                  </a:spcBef>
                </a:pPr>
                <a:r>
                  <a:rPr lang="zh-CN" altLang="en-US" sz="1200" dirty="0">
                    <a:solidFill>
                      <a:srgbClr val="0F2D69"/>
                    </a:solidFill>
                  </a:rPr>
                  <a:t>其中，</a:t>
                </a:r>
                <a14:m>
                  <m:oMath xmlns:m="http://schemas.openxmlformats.org/officeDocument/2006/math">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oMath>
                </a14:m>
                <a:r>
                  <a:rPr lang="zh-CN" altLang="en-US" sz="1200" dirty="0">
                    <a:solidFill>
                      <a:srgbClr val="0F2D69"/>
                    </a:solidFill>
                  </a:rPr>
                  <a:t>是个体</a:t>
                </a:r>
                <a14:m>
                  <m:oMath xmlns:m="http://schemas.openxmlformats.org/officeDocument/2006/math">
                    <m:r>
                      <a:rPr lang="zh-CN" altLang="en-US" sz="1200" i="1">
                        <a:solidFill>
                          <a:srgbClr val="0F2D69"/>
                        </a:solidFill>
                        <a:latin typeface="Cambria Math" panose="02040503050406030204" pitchFamily="18" charset="0"/>
                      </a:rPr>
                      <m:t>𝑥</m:t>
                    </m:r>
                  </m:oMath>
                </a14:m>
                <a:r>
                  <a:rPr lang="zh-CN" altLang="en-US" sz="1200" dirty="0">
                    <a:solidFill>
                      <a:srgbClr val="0F2D69"/>
                    </a:solidFill>
                  </a:rPr>
                  <a:t>的第</a:t>
                </a:r>
                <a14:m>
                  <m:oMath xmlns:m="http://schemas.openxmlformats.org/officeDocument/2006/math">
                    <m:r>
                      <a:rPr lang="zh-CN" altLang="en-US" sz="1200" i="1">
                        <a:solidFill>
                          <a:srgbClr val="0F2D69"/>
                        </a:solidFill>
                        <a:latin typeface="Cambria Math" panose="02040503050406030204" pitchFamily="18" charset="0"/>
                      </a:rPr>
                      <m:t>𝑖</m:t>
                    </m:r>
                  </m:oMath>
                </a14:m>
                <a:r>
                  <a:rPr lang="zh-CN" altLang="en-US" sz="1200" dirty="0">
                    <a:solidFill>
                      <a:srgbClr val="0F2D69"/>
                    </a:solidFill>
                  </a:rPr>
                  <a:t>个变量的取值， </a:t>
                </a:r>
                <a14:m>
                  <m:oMath xmlns:m="http://schemas.openxmlformats.org/officeDocument/2006/math">
                    <m:d>
                      <m:dPr>
                        <m:begChr m:val=""/>
                        <m:ctrlPr>
                          <a:rPr lang="zh-CN" altLang="en-US" sz="1200" i="1">
                            <a:solidFill>
                              <a:srgbClr val="0F2D69"/>
                            </a:solidFill>
                            <a:latin typeface="Cambria Math" panose="02040503050406030204" pitchFamily="18" charset="0"/>
                          </a:rPr>
                        </m:ctrlPr>
                      </m:dPr>
                      <m:e>
                        <m:r>
                          <a:rPr lang="zh-CN" altLang="en-US" sz="1200" i="1">
                            <a:solidFill>
                              <a:srgbClr val="0F2D69"/>
                            </a:solidFill>
                            <a:latin typeface="Cambria Math" panose="02040503050406030204" pitchFamily="18" charset="0"/>
                          </a:rPr>
                          <m:t>𝐸</m:t>
                        </m:r>
                        <m:r>
                          <a:rPr lang="zh-CN" altLang="en-US" sz="1200">
                            <a:solidFill>
                              <a:srgbClr val="0F2D69"/>
                            </a:solidFill>
                            <a:latin typeface="Cambria Math" panose="02040503050406030204" pitchFamily="18" charset="0"/>
                          </a:rPr>
                          <m:t>(</m:t>
                        </m:r>
                        <m:sSub>
                          <m:sSubPr>
                            <m:ctrlPr>
                              <a:rPr lang="zh-CN" altLang="en-US" sz="1200" i="1">
                                <a:solidFill>
                                  <a:srgbClr val="0F2D69"/>
                                </a:solidFill>
                                <a:latin typeface="Cambria Math" panose="02040503050406030204" pitchFamily="18" charset="0"/>
                              </a:rPr>
                            </m:ctrlPr>
                          </m:sSubPr>
                          <m:e>
                            <m:r>
                              <a:rPr lang="zh-CN" altLang="en-US" sz="1200" i="1">
                                <a:solidFill>
                                  <a:srgbClr val="0F2D69"/>
                                </a:solidFill>
                                <a:latin typeface="Cambria Math" panose="02040503050406030204" pitchFamily="18" charset="0"/>
                              </a:rPr>
                              <m:t>𝑥</m:t>
                            </m:r>
                          </m:e>
                          <m:sub>
                            <m:r>
                              <a:rPr lang="zh-CN" altLang="en-US" sz="1200" i="1">
                                <a:solidFill>
                                  <a:srgbClr val="0F2D69"/>
                                </a:solidFill>
                                <a:latin typeface="Cambria Math" panose="02040503050406030204" pitchFamily="18" charset="0"/>
                              </a:rPr>
                              <m:t>𝑖</m:t>
                            </m:r>
                          </m:sub>
                        </m:sSub>
                      </m:e>
                    </m:d>
                  </m:oMath>
                </a14:m>
                <a:r>
                  <a:rPr lang="zh-CN" altLang="en-US" sz="1200" dirty="0">
                    <a:solidFill>
                      <a:srgbClr val="0F2D69"/>
                    </a:solidFill>
                  </a:rPr>
                  <a:t>是个体</a:t>
                </a:r>
                <a14:m>
                  <m:oMath xmlns:m="http://schemas.openxmlformats.org/officeDocument/2006/math">
                    <m:r>
                      <a:rPr lang="zh-CN" altLang="en-US" sz="1200" i="1">
                        <a:solidFill>
                          <a:srgbClr val="0F2D69"/>
                        </a:solidFill>
                        <a:latin typeface="Cambria Math" panose="02040503050406030204" pitchFamily="18" charset="0"/>
                      </a:rPr>
                      <m:t>𝑥</m:t>
                    </m:r>
                  </m:oMath>
                </a14:m>
                <a:r>
                  <a:rPr lang="zh-CN" altLang="en-US" sz="1200" dirty="0">
                    <a:solidFill>
                      <a:srgbClr val="0F2D69"/>
                    </a:solidFill>
                  </a:rPr>
                  <a:t>的第</a:t>
                </a:r>
                <a14:m>
                  <m:oMath xmlns:m="http://schemas.openxmlformats.org/officeDocument/2006/math">
                    <m:r>
                      <a:rPr lang="zh-CN" altLang="en-US" sz="1200" i="1">
                        <a:solidFill>
                          <a:srgbClr val="0F2D69"/>
                        </a:solidFill>
                        <a:latin typeface="Cambria Math" panose="02040503050406030204" pitchFamily="18" charset="0"/>
                      </a:rPr>
                      <m:t>𝑖</m:t>
                    </m:r>
                  </m:oMath>
                </a14:m>
                <a:r>
                  <a:rPr lang="zh-CN" altLang="en-US" sz="1200" dirty="0">
                    <a:solidFill>
                      <a:srgbClr val="0F2D69"/>
                    </a:solidFill>
                  </a:rPr>
                  <a:t>个变量的期望。</a:t>
                </a:r>
              </a:p>
            </p:txBody>
          </p:sp>
        </mc:Choice>
        <mc:Fallback xmlns="">
          <p:sp>
            <p:nvSpPr>
              <p:cNvPr id="27" name="文本框 26">
                <a:extLst>
                  <a:ext uri="{FF2B5EF4-FFF2-40B4-BE49-F238E27FC236}">
                    <a16:creationId xmlns:a16="http://schemas.microsoft.com/office/drawing/2014/main" id="{9049297F-C878-44A1-851E-F566B072ABF9}"/>
                  </a:ext>
                </a:extLst>
              </p:cNvPr>
              <p:cNvSpPr txBox="1">
                <a:spLocks noRot="1" noChangeAspect="1" noMove="1" noResize="1" noEditPoints="1" noAdjustHandles="1" noChangeArrowheads="1" noChangeShapeType="1" noTextEdit="1"/>
              </p:cNvSpPr>
              <p:nvPr/>
            </p:nvSpPr>
            <p:spPr>
              <a:xfrm>
                <a:off x="583930" y="3795805"/>
                <a:ext cx="5167440" cy="276999"/>
              </a:xfrm>
              <a:prstGeom prst="rect">
                <a:avLst/>
              </a:prstGeom>
              <a:blipFill>
                <a:blip r:embed="rId3"/>
                <a:stretch>
                  <a:fillRect l="-118" t="-108889" b="-166667"/>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71BF81B4-A8D3-4F0B-9F0C-AF1D381E940A}"/>
              </a:ext>
            </a:extLst>
          </p:cNvPr>
          <p:cNvSpPr txBox="1"/>
          <p:nvPr/>
        </p:nvSpPr>
        <p:spPr>
          <a:xfrm>
            <a:off x="583930" y="4250801"/>
            <a:ext cx="3541354" cy="461665"/>
          </a:xfrm>
          <a:prstGeom prst="rect">
            <a:avLst/>
          </a:prstGeom>
          <a:noFill/>
        </p:spPr>
        <p:txBody>
          <a:bodyPr wrap="none" rtlCol="0">
            <a:spAutoFit/>
          </a:bodyPr>
          <a:lstStyle/>
          <a:p>
            <a:pPr algn="l"/>
            <a:r>
              <a:rPr lang="en-US" altLang="zh-CN" sz="1200" dirty="0">
                <a:solidFill>
                  <a:srgbClr val="0F2D69"/>
                </a:solidFill>
              </a:rPr>
              <a:t>K</a:t>
            </a:r>
            <a:r>
              <a:rPr lang="zh-CN" altLang="en-US" sz="1200" dirty="0">
                <a:solidFill>
                  <a:srgbClr val="0F2D69"/>
                </a:solidFill>
              </a:rPr>
              <a:t>近邻（</a:t>
            </a:r>
            <a:r>
              <a:rPr lang="en-US" altLang="zh-CN" sz="1200" dirty="0">
                <a:solidFill>
                  <a:srgbClr val="0F2D69"/>
                </a:solidFill>
              </a:rPr>
              <a:t>KNN</a:t>
            </a:r>
            <a:r>
              <a:rPr lang="zh-CN" altLang="en-US" sz="1200" dirty="0">
                <a:solidFill>
                  <a:srgbClr val="0F2D69"/>
                </a:solidFill>
              </a:rPr>
              <a:t>）算法：</a:t>
            </a:r>
            <a:endParaRPr lang="en-US" altLang="zh-CN" sz="1200" dirty="0">
              <a:solidFill>
                <a:srgbClr val="0F2D69"/>
              </a:solidFill>
            </a:endParaRPr>
          </a:p>
          <a:p>
            <a:r>
              <a:rPr lang="en-US" altLang="zh-CN" sz="1200" dirty="0">
                <a:solidFill>
                  <a:srgbClr val="0F2D69"/>
                </a:solidFill>
              </a:rPr>
              <a:t>KNN</a:t>
            </a:r>
            <a:r>
              <a:rPr lang="zh-CN" altLang="en-US" sz="1200" dirty="0">
                <a:solidFill>
                  <a:srgbClr val="0F2D69"/>
                </a:solidFill>
              </a:rPr>
              <a:t>是通过测量不同特征值之间的距离进行分类。</a:t>
            </a:r>
          </a:p>
        </p:txBody>
      </p:sp>
      <p:sp>
        <p:nvSpPr>
          <p:cNvPr id="22" name="文本框 21">
            <a:extLst>
              <a:ext uri="{FF2B5EF4-FFF2-40B4-BE49-F238E27FC236}">
                <a16:creationId xmlns:a16="http://schemas.microsoft.com/office/drawing/2014/main" id="{974FC0DE-E307-4871-AB33-DB69AB0D4226}"/>
              </a:ext>
            </a:extLst>
          </p:cNvPr>
          <p:cNvSpPr txBox="1"/>
          <p:nvPr/>
        </p:nvSpPr>
        <p:spPr>
          <a:xfrm>
            <a:off x="550021" y="862489"/>
            <a:ext cx="4393538" cy="276999"/>
          </a:xfrm>
          <a:prstGeom prst="rect">
            <a:avLst/>
          </a:prstGeom>
          <a:noFill/>
        </p:spPr>
        <p:txBody>
          <a:bodyPr wrap="square" rtlCol="0">
            <a:spAutoFit/>
          </a:bodyPr>
          <a:lstStyle/>
          <a:p>
            <a:pPr>
              <a:spcBef>
                <a:spcPts val="1200"/>
              </a:spcBef>
            </a:pPr>
            <a:r>
              <a:rPr lang="zh-CN" altLang="en-US" sz="1200" dirty="0">
                <a:solidFill>
                  <a:srgbClr val="0F2D69"/>
                </a:solidFill>
              </a:rPr>
              <a:t>提供另一套可视化</a:t>
            </a:r>
            <a:r>
              <a:rPr lang="en-US" altLang="zh-CN" sz="1200" dirty="0">
                <a:solidFill>
                  <a:srgbClr val="0F2D69"/>
                </a:solidFill>
              </a:rPr>
              <a:t>VFH</a:t>
            </a:r>
            <a:r>
              <a:rPr lang="zh-CN" altLang="en-US" sz="1200" dirty="0">
                <a:solidFill>
                  <a:srgbClr val="0F2D69"/>
                </a:solidFill>
              </a:rPr>
              <a:t>特征代码：</a:t>
            </a:r>
          </a:p>
        </p:txBody>
      </p:sp>
      <p:sp>
        <p:nvSpPr>
          <p:cNvPr id="23" name="矩形 22">
            <a:extLst>
              <a:ext uri="{FF2B5EF4-FFF2-40B4-BE49-F238E27FC236}">
                <a16:creationId xmlns:a16="http://schemas.microsoft.com/office/drawing/2014/main" id="{A952B432-E7F5-4A14-A3C2-35DE57E984CC}"/>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a:t>
            </a:r>
            <a:r>
              <a:rPr lang="en-US" altLang="zh-CN" sz="800" dirty="0" err="1">
                <a:solidFill>
                  <a:srgbClr val="203864"/>
                </a:solidFill>
              </a:rPr>
              <a:t>ex_etc</a:t>
            </a:r>
            <a:r>
              <a:rPr lang="en-US" altLang="zh-CN" sz="800" dirty="0">
                <a:solidFill>
                  <a:srgbClr val="203864"/>
                </a:solidFill>
              </a:rPr>
              <a:t>	6DOFPoseEstimation</a:t>
            </a:r>
          </a:p>
          <a:p>
            <a:r>
              <a:rPr lang="en-US" altLang="zh-CN" sz="800" dirty="0">
                <a:hlinkClick r:id="rId4"/>
              </a:rPr>
              <a:t>https://github.com/HadenSun/PCLTest</a:t>
            </a:r>
            <a:endParaRPr lang="en-US" altLang="zh-CN" sz="800" dirty="0"/>
          </a:p>
        </p:txBody>
      </p:sp>
    </p:spTree>
    <p:extLst>
      <p:ext uri="{BB962C8B-B14F-4D97-AF65-F5344CB8AC3E}">
        <p14:creationId xmlns:p14="http://schemas.microsoft.com/office/powerpoint/2010/main" val="929986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pic>
        <p:nvPicPr>
          <p:cNvPr id="2" name="图片 1">
            <a:extLst>
              <a:ext uri="{FF2B5EF4-FFF2-40B4-BE49-F238E27FC236}">
                <a16:creationId xmlns:a16="http://schemas.microsoft.com/office/drawing/2014/main" id="{E54EEA89-1E1F-4B43-B067-AA1B978D97B2}"/>
              </a:ext>
            </a:extLst>
          </p:cNvPr>
          <p:cNvPicPr>
            <a:picLocks noChangeAspect="1"/>
          </p:cNvPicPr>
          <p:nvPr/>
        </p:nvPicPr>
        <p:blipFill>
          <a:blip r:embed="rId2"/>
          <a:stretch>
            <a:fillRect/>
          </a:stretch>
        </p:blipFill>
        <p:spPr>
          <a:xfrm>
            <a:off x="476542" y="1776939"/>
            <a:ext cx="2357306" cy="2288000"/>
          </a:xfrm>
          <a:prstGeom prst="rect">
            <a:avLst/>
          </a:prstGeom>
        </p:spPr>
      </p:pic>
      <p:sp>
        <p:nvSpPr>
          <p:cNvPr id="21" name="矩形 20">
            <a:extLst>
              <a:ext uri="{FF2B5EF4-FFF2-40B4-BE49-F238E27FC236}">
                <a16:creationId xmlns:a16="http://schemas.microsoft.com/office/drawing/2014/main" id="{72420799-9941-4BD5-BC57-AE88F9D4CE89}"/>
              </a:ext>
            </a:extLst>
          </p:cNvPr>
          <p:cNvSpPr/>
          <p:nvPr/>
        </p:nvSpPr>
        <p:spPr>
          <a:xfrm>
            <a:off x="916957" y="4115713"/>
            <a:ext cx="1476475" cy="424027"/>
          </a:xfrm>
          <a:prstGeom prst="rect">
            <a:avLst/>
          </a:prstGeom>
        </p:spPr>
        <p:txBody>
          <a:bodyPr wrap="square">
            <a:spAutoFit/>
          </a:bodyPr>
          <a:lstStyle/>
          <a:p>
            <a:pPr algn="ctr">
              <a:lnSpc>
                <a:spcPct val="150000"/>
              </a:lnSpc>
            </a:pPr>
            <a:r>
              <a:rPr lang="zh-CN" altLang="en-US" sz="1600" dirty="0">
                <a:solidFill>
                  <a:srgbClr val="002060"/>
                </a:solidFill>
              </a:rPr>
              <a:t>点云数据图</a:t>
            </a:r>
          </a:p>
        </p:txBody>
      </p:sp>
      <p:sp>
        <p:nvSpPr>
          <p:cNvPr id="22" name="矩形 21">
            <a:extLst>
              <a:ext uri="{FF2B5EF4-FFF2-40B4-BE49-F238E27FC236}">
                <a16:creationId xmlns:a16="http://schemas.microsoft.com/office/drawing/2014/main" id="{C9B21258-D61C-4413-BCEA-56705B0992A9}"/>
              </a:ext>
            </a:extLst>
          </p:cNvPr>
          <p:cNvSpPr/>
          <p:nvPr/>
        </p:nvSpPr>
        <p:spPr>
          <a:xfrm>
            <a:off x="3907184" y="4115713"/>
            <a:ext cx="1476475" cy="424027"/>
          </a:xfrm>
          <a:prstGeom prst="rect">
            <a:avLst/>
          </a:prstGeom>
        </p:spPr>
        <p:txBody>
          <a:bodyPr wrap="square">
            <a:spAutoFit/>
          </a:bodyPr>
          <a:lstStyle/>
          <a:p>
            <a:pPr algn="ctr">
              <a:lnSpc>
                <a:spcPct val="150000"/>
              </a:lnSpc>
            </a:pPr>
            <a:r>
              <a:rPr lang="en-US" altLang="zh-CN" sz="1600" dirty="0">
                <a:solidFill>
                  <a:srgbClr val="002060"/>
                </a:solidFill>
              </a:rPr>
              <a:t>KD-Tree</a:t>
            </a:r>
            <a:endParaRPr lang="zh-CN" altLang="en-US" sz="1600" dirty="0">
              <a:solidFill>
                <a:srgbClr val="002060"/>
              </a:solidFill>
            </a:endParaRPr>
          </a:p>
        </p:txBody>
      </p:sp>
      <p:pic>
        <p:nvPicPr>
          <p:cNvPr id="23" name="图片 22">
            <a:extLst>
              <a:ext uri="{FF2B5EF4-FFF2-40B4-BE49-F238E27FC236}">
                <a16:creationId xmlns:a16="http://schemas.microsoft.com/office/drawing/2014/main" id="{FE7EC6BF-B99F-4A2E-8DD3-4927D83529C5}"/>
              </a:ext>
            </a:extLst>
          </p:cNvPr>
          <p:cNvPicPr>
            <a:picLocks noChangeAspect="1"/>
          </p:cNvPicPr>
          <p:nvPr/>
        </p:nvPicPr>
        <p:blipFill>
          <a:blip r:embed="rId3"/>
          <a:stretch>
            <a:fillRect/>
          </a:stretch>
        </p:blipFill>
        <p:spPr>
          <a:xfrm>
            <a:off x="3544900" y="2015486"/>
            <a:ext cx="1839700" cy="1630800"/>
          </a:xfrm>
          <a:prstGeom prst="rect">
            <a:avLst/>
          </a:prstGeom>
        </p:spPr>
      </p:pic>
      <p:sp>
        <p:nvSpPr>
          <p:cNvPr id="24" name="矩形 23">
            <a:extLst>
              <a:ext uri="{FF2B5EF4-FFF2-40B4-BE49-F238E27FC236}">
                <a16:creationId xmlns:a16="http://schemas.microsoft.com/office/drawing/2014/main" id="{3B4EF7B2-DC2A-4597-AB29-E4E57B87C148}"/>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构建</a:t>
            </a:r>
          </a:p>
        </p:txBody>
      </p:sp>
    </p:spTree>
    <p:extLst>
      <p:ext uri="{BB962C8B-B14F-4D97-AF65-F5344CB8AC3E}">
        <p14:creationId xmlns:p14="http://schemas.microsoft.com/office/powerpoint/2010/main" val="3269465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142029" y="227544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pic>
        <p:nvPicPr>
          <p:cNvPr id="3" name="图片 2">
            <a:extLst>
              <a:ext uri="{FF2B5EF4-FFF2-40B4-BE49-F238E27FC236}">
                <a16:creationId xmlns:a16="http://schemas.microsoft.com/office/drawing/2014/main" id="{8E0216FA-7E45-4BBA-9A7A-529B8D2F6BEE}"/>
              </a:ext>
            </a:extLst>
          </p:cNvPr>
          <p:cNvPicPr>
            <a:picLocks noChangeAspect="1"/>
          </p:cNvPicPr>
          <p:nvPr/>
        </p:nvPicPr>
        <p:blipFill rotWithShape="1">
          <a:blip r:embed="rId2"/>
          <a:srcRect b="47736"/>
          <a:stretch/>
        </p:blipFill>
        <p:spPr>
          <a:xfrm>
            <a:off x="3153849" y="1478852"/>
            <a:ext cx="3345901" cy="1412884"/>
          </a:xfrm>
          <a:prstGeom prst="rect">
            <a:avLst/>
          </a:prstGeom>
        </p:spPr>
      </p:pic>
      <p:pic>
        <p:nvPicPr>
          <p:cNvPr id="4" name="图片 3">
            <a:extLst>
              <a:ext uri="{FF2B5EF4-FFF2-40B4-BE49-F238E27FC236}">
                <a16:creationId xmlns:a16="http://schemas.microsoft.com/office/drawing/2014/main" id="{5CEB9D09-70ED-4A7D-93B7-4FBE2DEC8CD0}"/>
              </a:ext>
            </a:extLst>
          </p:cNvPr>
          <p:cNvPicPr>
            <a:picLocks noChangeAspect="1"/>
          </p:cNvPicPr>
          <p:nvPr/>
        </p:nvPicPr>
        <p:blipFill rotWithShape="1">
          <a:blip r:embed="rId3"/>
          <a:srcRect r="18291"/>
          <a:stretch/>
        </p:blipFill>
        <p:spPr>
          <a:xfrm>
            <a:off x="3153849" y="3184301"/>
            <a:ext cx="3345901" cy="1134802"/>
          </a:xfrm>
          <a:prstGeom prst="rect">
            <a:avLst/>
          </a:prstGeom>
        </p:spPr>
      </p:pic>
      <p:sp>
        <p:nvSpPr>
          <p:cNvPr id="5" name="文本框 4">
            <a:extLst>
              <a:ext uri="{FF2B5EF4-FFF2-40B4-BE49-F238E27FC236}">
                <a16:creationId xmlns:a16="http://schemas.microsoft.com/office/drawing/2014/main" id="{EC850354-8959-4EBE-95AA-C4DC202895C3}"/>
              </a:ext>
            </a:extLst>
          </p:cNvPr>
          <p:cNvSpPr txBox="1"/>
          <p:nvPr/>
        </p:nvSpPr>
        <p:spPr>
          <a:xfrm>
            <a:off x="4418514" y="4316869"/>
            <a:ext cx="816570" cy="276999"/>
          </a:xfrm>
          <a:prstGeom prst="rect">
            <a:avLst/>
          </a:prstGeom>
          <a:noFill/>
        </p:spPr>
        <p:txBody>
          <a:bodyPr wrap="none" rtlCol="0">
            <a:spAutoFit/>
          </a:bodyPr>
          <a:lstStyle/>
          <a:p>
            <a:pPr algn="l">
              <a:spcBef>
                <a:spcPts val="1200"/>
              </a:spcBef>
            </a:pPr>
            <a:r>
              <a:rPr lang="en-US" altLang="zh-CN" sz="1200" dirty="0">
                <a:solidFill>
                  <a:srgbClr val="0F2D69"/>
                </a:solidFill>
              </a:rPr>
              <a:t>Point</a:t>
            </a:r>
            <a:r>
              <a:rPr lang="zh-CN" altLang="en-US" sz="1200" dirty="0">
                <a:solidFill>
                  <a:srgbClr val="0F2D69"/>
                </a:solidFill>
              </a:rPr>
              <a:t>文件</a:t>
            </a:r>
          </a:p>
        </p:txBody>
      </p:sp>
      <p:sp>
        <p:nvSpPr>
          <p:cNvPr id="23" name="文本框 22">
            <a:extLst>
              <a:ext uri="{FF2B5EF4-FFF2-40B4-BE49-F238E27FC236}">
                <a16:creationId xmlns:a16="http://schemas.microsoft.com/office/drawing/2014/main" id="{B5132AC0-0DC6-4EF8-8039-B4D9BCF4BD5E}"/>
              </a:ext>
            </a:extLst>
          </p:cNvPr>
          <p:cNvSpPr txBox="1"/>
          <p:nvPr/>
        </p:nvSpPr>
        <p:spPr>
          <a:xfrm>
            <a:off x="4262899" y="2891736"/>
            <a:ext cx="1053494" cy="276999"/>
          </a:xfrm>
          <a:prstGeom prst="rect">
            <a:avLst/>
          </a:prstGeom>
          <a:noFill/>
        </p:spPr>
        <p:txBody>
          <a:bodyPr wrap="none" rtlCol="0">
            <a:spAutoFit/>
          </a:bodyPr>
          <a:lstStyle/>
          <a:p>
            <a:pPr algn="l">
              <a:spcBef>
                <a:spcPts val="1200"/>
              </a:spcBef>
            </a:pPr>
            <a:r>
              <a:rPr lang="en-US" altLang="zh-CN" sz="1200" dirty="0">
                <a:solidFill>
                  <a:srgbClr val="0F2D69"/>
                </a:solidFill>
              </a:rPr>
              <a:t>VFH</a:t>
            </a:r>
            <a:r>
              <a:rPr lang="zh-CN" altLang="en-US" sz="1200" dirty="0">
                <a:solidFill>
                  <a:srgbClr val="0F2D69"/>
                </a:solidFill>
              </a:rPr>
              <a:t>特征文件</a:t>
            </a:r>
          </a:p>
        </p:txBody>
      </p:sp>
      <p:sp>
        <p:nvSpPr>
          <p:cNvPr id="21" name="文本框 20">
            <a:extLst>
              <a:ext uri="{FF2B5EF4-FFF2-40B4-BE49-F238E27FC236}">
                <a16:creationId xmlns:a16="http://schemas.microsoft.com/office/drawing/2014/main" id="{F7C72FA8-32DE-4D5D-9470-49B3717FCC09}"/>
              </a:ext>
            </a:extLst>
          </p:cNvPr>
          <p:cNvSpPr txBox="1"/>
          <p:nvPr/>
        </p:nvSpPr>
        <p:spPr>
          <a:xfrm>
            <a:off x="554067" y="1478170"/>
            <a:ext cx="2525918" cy="2431435"/>
          </a:xfrm>
          <a:prstGeom prst="rect">
            <a:avLst/>
          </a:prstGeom>
          <a:noFill/>
        </p:spPr>
        <p:txBody>
          <a:bodyPr wrap="square" rtlCol="0">
            <a:spAutoFit/>
          </a:bodyPr>
          <a:lstStyle/>
          <a:p>
            <a:pPr>
              <a:spcBef>
                <a:spcPts val="1200"/>
              </a:spcBef>
            </a:pPr>
            <a:r>
              <a:rPr lang="zh-CN" altLang="en-US" sz="1200" dirty="0">
                <a:solidFill>
                  <a:srgbClr val="0F2D69"/>
                </a:solidFill>
              </a:rPr>
              <a:t>程序输入相应测试集，计算和样本的卡方距离，根据</a:t>
            </a:r>
            <a:r>
              <a:rPr lang="en-US" altLang="zh-CN" sz="1200" dirty="0">
                <a:solidFill>
                  <a:srgbClr val="0F2D69"/>
                </a:solidFill>
              </a:rPr>
              <a:t>K</a:t>
            </a:r>
            <a:r>
              <a:rPr lang="zh-CN" altLang="en-US" sz="1200" dirty="0">
                <a:solidFill>
                  <a:srgbClr val="0F2D69"/>
                </a:solidFill>
              </a:rPr>
              <a:t>近邻算法查找最近</a:t>
            </a:r>
            <a:r>
              <a:rPr lang="en-US" altLang="zh-CN" sz="1200" dirty="0">
                <a:solidFill>
                  <a:srgbClr val="0F2D69"/>
                </a:solidFill>
              </a:rPr>
              <a:t>K</a:t>
            </a:r>
            <a:r>
              <a:rPr lang="zh-CN" altLang="en-US" sz="1200" dirty="0">
                <a:solidFill>
                  <a:srgbClr val="0F2D69"/>
                </a:solidFill>
              </a:rPr>
              <a:t>个样本，按照距离依次展示。</a:t>
            </a:r>
            <a:endParaRPr lang="en-US" altLang="zh-CN" sz="1200" dirty="0">
              <a:solidFill>
                <a:srgbClr val="0F2D69"/>
              </a:solidFill>
            </a:endParaRPr>
          </a:p>
          <a:p>
            <a:pPr>
              <a:spcBef>
                <a:spcPts val="1200"/>
              </a:spcBef>
            </a:pPr>
            <a:r>
              <a:rPr lang="zh-CN" altLang="en-US" sz="1200" dirty="0">
                <a:solidFill>
                  <a:srgbClr val="0F2D69"/>
                </a:solidFill>
              </a:rPr>
              <a:t>提供数据文件包含两种，</a:t>
            </a:r>
            <a:r>
              <a:rPr lang="en-US" altLang="zh-CN" sz="1200" dirty="0">
                <a:solidFill>
                  <a:srgbClr val="0F2D69"/>
                </a:solidFill>
              </a:rPr>
              <a:t>Point</a:t>
            </a:r>
            <a:r>
              <a:rPr lang="zh-CN" altLang="en-US" sz="1200" dirty="0">
                <a:solidFill>
                  <a:srgbClr val="0F2D69"/>
                </a:solidFill>
              </a:rPr>
              <a:t>文件和对应的</a:t>
            </a:r>
            <a:r>
              <a:rPr lang="en-US" altLang="zh-CN" sz="1200" dirty="0">
                <a:solidFill>
                  <a:srgbClr val="0F2D69"/>
                </a:solidFill>
              </a:rPr>
              <a:t>VFH</a:t>
            </a:r>
            <a:r>
              <a:rPr lang="zh-CN" altLang="en-US" sz="1200" dirty="0">
                <a:solidFill>
                  <a:srgbClr val="0F2D69"/>
                </a:solidFill>
              </a:rPr>
              <a:t>特征文件，两种文件部分内容如图所示。</a:t>
            </a:r>
            <a:endParaRPr lang="en-US" altLang="zh-CN" sz="1200" dirty="0">
              <a:solidFill>
                <a:srgbClr val="0F2D69"/>
              </a:solidFill>
            </a:endParaRPr>
          </a:p>
          <a:p>
            <a:pPr>
              <a:spcBef>
                <a:spcPts val="1200"/>
              </a:spcBef>
            </a:pPr>
            <a:r>
              <a:rPr lang="en-US" altLang="zh-CN" sz="1200" dirty="0">
                <a:solidFill>
                  <a:srgbClr val="0F2D69"/>
                </a:solidFill>
              </a:rPr>
              <a:t>FIELDS</a:t>
            </a:r>
            <a:r>
              <a:rPr lang="zh-CN" altLang="en-US" sz="1200" dirty="0">
                <a:solidFill>
                  <a:srgbClr val="0F2D69"/>
                </a:solidFill>
              </a:rPr>
              <a:t>字段规定了每行每字代表的含义，</a:t>
            </a:r>
            <a:r>
              <a:rPr lang="en-US" altLang="zh-CN" sz="1200" dirty="0">
                <a:solidFill>
                  <a:srgbClr val="0F2D69"/>
                </a:solidFill>
              </a:rPr>
              <a:t>PCL</a:t>
            </a:r>
            <a:r>
              <a:rPr lang="zh-CN" altLang="en-US" sz="1200" dirty="0">
                <a:solidFill>
                  <a:srgbClr val="0F2D69"/>
                </a:solidFill>
              </a:rPr>
              <a:t>有的</a:t>
            </a:r>
            <a:r>
              <a:rPr lang="en-US" altLang="zh-CN" sz="1200" dirty="0" err="1">
                <a:solidFill>
                  <a:srgbClr val="0F2D69"/>
                </a:solidFill>
              </a:rPr>
              <a:t>PCDReader</a:t>
            </a:r>
            <a:r>
              <a:rPr lang="zh-CN" altLang="en-US" sz="1200" dirty="0">
                <a:solidFill>
                  <a:srgbClr val="0F2D69"/>
                </a:solidFill>
              </a:rPr>
              <a:t>类负责处理相应的字段，转为程序处理所需要的</a:t>
            </a:r>
            <a:r>
              <a:rPr lang="en-US" altLang="zh-CN" sz="1200" dirty="0" err="1">
                <a:solidFill>
                  <a:srgbClr val="0F2D69"/>
                </a:solidFill>
              </a:rPr>
              <a:t>PointCloud</a:t>
            </a:r>
            <a:r>
              <a:rPr lang="zh-CN" altLang="en-US" sz="1200" dirty="0">
                <a:solidFill>
                  <a:srgbClr val="0F2D69"/>
                </a:solidFill>
              </a:rPr>
              <a:t>结构。具体</a:t>
            </a:r>
            <a:r>
              <a:rPr lang="en-US" altLang="zh-CN" sz="1200" dirty="0">
                <a:solidFill>
                  <a:srgbClr val="0F2D69"/>
                </a:solidFill>
              </a:rPr>
              <a:t>PCD</a:t>
            </a:r>
            <a:r>
              <a:rPr lang="zh-CN" altLang="en-US" sz="1200" dirty="0">
                <a:solidFill>
                  <a:srgbClr val="0F2D69"/>
                </a:solidFill>
              </a:rPr>
              <a:t>文件格式参考官方解释。</a:t>
            </a:r>
          </a:p>
        </p:txBody>
      </p:sp>
    </p:spTree>
    <p:extLst>
      <p:ext uri="{BB962C8B-B14F-4D97-AF65-F5344CB8AC3E}">
        <p14:creationId xmlns:p14="http://schemas.microsoft.com/office/powerpoint/2010/main" val="41123700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pic>
        <p:nvPicPr>
          <p:cNvPr id="7" name="图片 6">
            <a:extLst>
              <a:ext uri="{FF2B5EF4-FFF2-40B4-BE49-F238E27FC236}">
                <a16:creationId xmlns:a16="http://schemas.microsoft.com/office/drawing/2014/main" id="{4938A283-84AF-40BE-A86F-1BD4C7E1C3AE}"/>
              </a:ext>
            </a:extLst>
          </p:cNvPr>
          <p:cNvPicPr>
            <a:picLocks noChangeAspect="1"/>
          </p:cNvPicPr>
          <p:nvPr/>
        </p:nvPicPr>
        <p:blipFill>
          <a:blip r:embed="rId2"/>
          <a:stretch>
            <a:fillRect/>
          </a:stretch>
        </p:blipFill>
        <p:spPr>
          <a:xfrm>
            <a:off x="133689" y="1566154"/>
            <a:ext cx="6590622" cy="3490970"/>
          </a:xfrm>
          <a:prstGeom prst="rect">
            <a:avLst/>
          </a:prstGeom>
        </p:spPr>
      </p:pic>
      <p:sp>
        <p:nvSpPr>
          <p:cNvPr id="18" name="文本框 17">
            <a:extLst>
              <a:ext uri="{FF2B5EF4-FFF2-40B4-BE49-F238E27FC236}">
                <a16:creationId xmlns:a16="http://schemas.microsoft.com/office/drawing/2014/main" id="{DBBFD677-A888-4F42-AB1C-973277C630A2}"/>
              </a:ext>
            </a:extLst>
          </p:cNvPr>
          <p:cNvSpPr txBox="1"/>
          <p:nvPr/>
        </p:nvSpPr>
        <p:spPr>
          <a:xfrm>
            <a:off x="550020" y="760596"/>
            <a:ext cx="5628529" cy="800219"/>
          </a:xfrm>
          <a:prstGeom prst="rect">
            <a:avLst/>
          </a:prstGeom>
          <a:noFill/>
        </p:spPr>
        <p:txBody>
          <a:bodyPr wrap="square" rtlCol="0">
            <a:spAutoFit/>
          </a:bodyPr>
          <a:lstStyle/>
          <a:p>
            <a:pPr>
              <a:spcBef>
                <a:spcPts val="1200"/>
              </a:spcBef>
            </a:pPr>
            <a:r>
              <a:rPr lang="zh-CN" altLang="en-US" sz="1200" dirty="0">
                <a:solidFill>
                  <a:srgbClr val="0F2D69"/>
                </a:solidFill>
              </a:rPr>
              <a:t>代码结果如下：</a:t>
            </a:r>
            <a:endParaRPr lang="en-US" altLang="zh-CN" sz="1200" dirty="0">
              <a:solidFill>
                <a:srgbClr val="0F2D69"/>
              </a:solidFill>
            </a:endParaRPr>
          </a:p>
          <a:p>
            <a:pPr>
              <a:spcBef>
                <a:spcPts val="1200"/>
              </a:spcBef>
            </a:pPr>
            <a:r>
              <a:rPr lang="zh-CN" altLang="en-US" sz="1200" dirty="0">
                <a:solidFill>
                  <a:srgbClr val="0F2D69"/>
                </a:solidFill>
              </a:rPr>
              <a:t>从左下角开始，从左往右，从下往上，按照距离依次展示，超过距离阈值的样本距离用红色标示，并用红线标记最大到最小方向。</a:t>
            </a:r>
          </a:p>
        </p:txBody>
      </p:sp>
    </p:spTree>
    <p:extLst>
      <p:ext uri="{BB962C8B-B14F-4D97-AF65-F5344CB8AC3E}">
        <p14:creationId xmlns:p14="http://schemas.microsoft.com/office/powerpoint/2010/main" val="41229119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——VFH</a:t>
              </a:r>
              <a:endParaRPr lang="zh-CN" altLang="en-US" sz="1600" b="1" dirty="0">
                <a:solidFill>
                  <a:schemeClr val="accent1">
                    <a:lumMod val="50000"/>
                  </a:schemeClr>
                </a:solidFill>
                <a:cs typeface="+mn-ea"/>
                <a:sym typeface="+mn-lt"/>
              </a:endParaRPr>
            </a:p>
          </p:txBody>
        </p:sp>
      </p:grpSp>
      <p:grpSp>
        <p:nvGrpSpPr>
          <p:cNvPr id="9" name="组合 8">
            <a:extLst>
              <a:ext uri="{FF2B5EF4-FFF2-40B4-BE49-F238E27FC236}">
                <a16:creationId xmlns:a16="http://schemas.microsoft.com/office/drawing/2014/main" id="{96A5DE65-200B-44A3-A5A8-CBC04495AEF3}"/>
              </a:ext>
            </a:extLst>
          </p:cNvPr>
          <p:cNvGrpSpPr/>
          <p:nvPr/>
        </p:nvGrpSpPr>
        <p:grpSpPr>
          <a:xfrm>
            <a:off x="785906" y="856946"/>
            <a:ext cx="2751033" cy="4289213"/>
            <a:chOff x="502683" y="800088"/>
            <a:chExt cx="2539881" cy="3960000"/>
          </a:xfrm>
        </p:grpSpPr>
        <p:pic>
          <p:nvPicPr>
            <p:cNvPr id="2" name="图片 1">
              <a:extLst>
                <a:ext uri="{FF2B5EF4-FFF2-40B4-BE49-F238E27FC236}">
                  <a16:creationId xmlns:a16="http://schemas.microsoft.com/office/drawing/2014/main" id="{CBA9D5E0-1B18-4217-9405-F5CD34FFB217}"/>
                </a:ext>
              </a:extLst>
            </p:cNvPr>
            <p:cNvPicPr>
              <a:picLocks noChangeAspect="1"/>
            </p:cNvPicPr>
            <p:nvPr/>
          </p:nvPicPr>
          <p:blipFill>
            <a:blip r:embed="rId2"/>
            <a:stretch>
              <a:fillRect/>
            </a:stretch>
          </p:blipFill>
          <p:spPr>
            <a:xfrm>
              <a:off x="502683" y="800088"/>
              <a:ext cx="2534399" cy="792000"/>
            </a:xfrm>
            <a:prstGeom prst="rect">
              <a:avLst/>
            </a:prstGeom>
          </p:spPr>
        </p:pic>
        <p:pic>
          <p:nvPicPr>
            <p:cNvPr id="3" name="图片 2">
              <a:extLst>
                <a:ext uri="{FF2B5EF4-FFF2-40B4-BE49-F238E27FC236}">
                  <a16:creationId xmlns:a16="http://schemas.microsoft.com/office/drawing/2014/main" id="{458F2BBA-D094-4B70-B284-33B33BCEA249}"/>
                </a:ext>
              </a:extLst>
            </p:cNvPr>
            <p:cNvPicPr>
              <a:picLocks noChangeAspect="1"/>
            </p:cNvPicPr>
            <p:nvPr/>
          </p:nvPicPr>
          <p:blipFill>
            <a:blip r:embed="rId3"/>
            <a:stretch>
              <a:fillRect/>
            </a:stretch>
          </p:blipFill>
          <p:spPr>
            <a:xfrm>
              <a:off x="508164" y="1592088"/>
              <a:ext cx="2534400" cy="792000"/>
            </a:xfrm>
            <a:prstGeom prst="rect">
              <a:avLst/>
            </a:prstGeom>
          </p:spPr>
        </p:pic>
        <p:pic>
          <p:nvPicPr>
            <p:cNvPr id="4" name="图片 3">
              <a:extLst>
                <a:ext uri="{FF2B5EF4-FFF2-40B4-BE49-F238E27FC236}">
                  <a16:creationId xmlns:a16="http://schemas.microsoft.com/office/drawing/2014/main" id="{549239C0-ADD4-43E4-9AD3-71952DD3A3F0}"/>
                </a:ext>
              </a:extLst>
            </p:cNvPr>
            <p:cNvPicPr>
              <a:picLocks noChangeAspect="1"/>
            </p:cNvPicPr>
            <p:nvPr/>
          </p:nvPicPr>
          <p:blipFill>
            <a:blip r:embed="rId4"/>
            <a:stretch>
              <a:fillRect/>
            </a:stretch>
          </p:blipFill>
          <p:spPr>
            <a:xfrm>
              <a:off x="502683" y="2384088"/>
              <a:ext cx="2534400" cy="792000"/>
            </a:xfrm>
            <a:prstGeom prst="rect">
              <a:avLst/>
            </a:prstGeom>
          </p:spPr>
        </p:pic>
        <p:pic>
          <p:nvPicPr>
            <p:cNvPr id="5" name="图片 4">
              <a:extLst>
                <a:ext uri="{FF2B5EF4-FFF2-40B4-BE49-F238E27FC236}">
                  <a16:creationId xmlns:a16="http://schemas.microsoft.com/office/drawing/2014/main" id="{C2FA3CD7-B921-4E52-8AD1-E490DBD490DD}"/>
                </a:ext>
              </a:extLst>
            </p:cNvPr>
            <p:cNvPicPr>
              <a:picLocks noChangeAspect="1"/>
            </p:cNvPicPr>
            <p:nvPr/>
          </p:nvPicPr>
          <p:blipFill>
            <a:blip r:embed="rId5"/>
            <a:stretch>
              <a:fillRect/>
            </a:stretch>
          </p:blipFill>
          <p:spPr>
            <a:xfrm>
              <a:off x="502683" y="3176088"/>
              <a:ext cx="2534400" cy="792000"/>
            </a:xfrm>
            <a:prstGeom prst="rect">
              <a:avLst/>
            </a:prstGeom>
          </p:spPr>
        </p:pic>
        <p:pic>
          <p:nvPicPr>
            <p:cNvPr id="6" name="图片 5">
              <a:extLst>
                <a:ext uri="{FF2B5EF4-FFF2-40B4-BE49-F238E27FC236}">
                  <a16:creationId xmlns:a16="http://schemas.microsoft.com/office/drawing/2014/main" id="{F58A1DAF-5293-4A5F-B41D-5B118293C9F0}"/>
                </a:ext>
              </a:extLst>
            </p:cNvPr>
            <p:cNvPicPr>
              <a:picLocks noChangeAspect="1"/>
            </p:cNvPicPr>
            <p:nvPr/>
          </p:nvPicPr>
          <p:blipFill>
            <a:blip r:embed="rId6"/>
            <a:stretch>
              <a:fillRect/>
            </a:stretch>
          </p:blipFill>
          <p:spPr>
            <a:xfrm>
              <a:off x="502683" y="3968088"/>
              <a:ext cx="2534400" cy="792000"/>
            </a:xfrm>
            <a:prstGeom prst="rect">
              <a:avLst/>
            </a:prstGeom>
          </p:spPr>
        </p:pic>
      </p:grpSp>
      <p:grpSp>
        <p:nvGrpSpPr>
          <p:cNvPr id="7" name="组合 6">
            <a:extLst>
              <a:ext uri="{FF2B5EF4-FFF2-40B4-BE49-F238E27FC236}">
                <a16:creationId xmlns:a16="http://schemas.microsoft.com/office/drawing/2014/main" id="{B82D4D7E-8A4E-42BA-ACD3-5726C7114183}"/>
              </a:ext>
            </a:extLst>
          </p:cNvPr>
          <p:cNvGrpSpPr/>
          <p:nvPr/>
        </p:nvGrpSpPr>
        <p:grpSpPr>
          <a:xfrm>
            <a:off x="3763235" y="856147"/>
            <a:ext cx="1605534" cy="4278968"/>
            <a:chOff x="3991315" y="856147"/>
            <a:chExt cx="1605534" cy="4278968"/>
          </a:xfrm>
        </p:grpSpPr>
        <p:pic>
          <p:nvPicPr>
            <p:cNvPr id="10" name="图片 9">
              <a:extLst>
                <a:ext uri="{FF2B5EF4-FFF2-40B4-BE49-F238E27FC236}">
                  <a16:creationId xmlns:a16="http://schemas.microsoft.com/office/drawing/2014/main" id="{83AD286C-C9CB-4DDC-893B-0B6C853818F6}"/>
                </a:ext>
              </a:extLst>
            </p:cNvPr>
            <p:cNvPicPr>
              <a:picLocks noChangeAspect="1"/>
            </p:cNvPicPr>
            <p:nvPr/>
          </p:nvPicPr>
          <p:blipFill>
            <a:blip r:embed="rId7"/>
            <a:stretch>
              <a:fillRect/>
            </a:stretch>
          </p:blipFill>
          <p:spPr>
            <a:xfrm>
              <a:off x="3991315" y="856147"/>
              <a:ext cx="1605482" cy="857396"/>
            </a:xfrm>
            <a:prstGeom prst="rect">
              <a:avLst/>
            </a:prstGeom>
          </p:spPr>
        </p:pic>
        <p:pic>
          <p:nvPicPr>
            <p:cNvPr id="11" name="图片 10">
              <a:extLst>
                <a:ext uri="{FF2B5EF4-FFF2-40B4-BE49-F238E27FC236}">
                  <a16:creationId xmlns:a16="http://schemas.microsoft.com/office/drawing/2014/main" id="{5669C2F2-51FE-44E4-8FE1-FE8E2FE6FEF7}"/>
                </a:ext>
              </a:extLst>
            </p:cNvPr>
            <p:cNvPicPr>
              <a:picLocks noChangeAspect="1"/>
            </p:cNvPicPr>
            <p:nvPr/>
          </p:nvPicPr>
          <p:blipFill>
            <a:blip r:embed="rId8"/>
            <a:stretch>
              <a:fillRect/>
            </a:stretch>
          </p:blipFill>
          <p:spPr>
            <a:xfrm>
              <a:off x="3991367" y="1716837"/>
              <a:ext cx="1605482" cy="848758"/>
            </a:xfrm>
            <a:prstGeom prst="rect">
              <a:avLst/>
            </a:prstGeom>
          </p:spPr>
        </p:pic>
        <p:pic>
          <p:nvPicPr>
            <p:cNvPr id="12" name="图片 11">
              <a:extLst>
                <a:ext uri="{FF2B5EF4-FFF2-40B4-BE49-F238E27FC236}">
                  <a16:creationId xmlns:a16="http://schemas.microsoft.com/office/drawing/2014/main" id="{A3C822FD-5CFD-4919-84B8-ACD8CC8E3249}"/>
                </a:ext>
              </a:extLst>
            </p:cNvPr>
            <p:cNvPicPr>
              <a:picLocks noChangeAspect="1"/>
            </p:cNvPicPr>
            <p:nvPr/>
          </p:nvPicPr>
          <p:blipFill>
            <a:blip r:embed="rId9"/>
            <a:stretch>
              <a:fillRect/>
            </a:stretch>
          </p:blipFill>
          <p:spPr>
            <a:xfrm>
              <a:off x="3991315" y="2568889"/>
              <a:ext cx="1605482" cy="856257"/>
            </a:xfrm>
            <a:prstGeom prst="rect">
              <a:avLst/>
            </a:prstGeom>
          </p:spPr>
        </p:pic>
        <p:pic>
          <p:nvPicPr>
            <p:cNvPr id="13" name="图片 12">
              <a:extLst>
                <a:ext uri="{FF2B5EF4-FFF2-40B4-BE49-F238E27FC236}">
                  <a16:creationId xmlns:a16="http://schemas.microsoft.com/office/drawing/2014/main" id="{A97FD990-B47A-4A7F-B971-A32FB8BAE82B}"/>
                </a:ext>
              </a:extLst>
            </p:cNvPr>
            <p:cNvPicPr>
              <a:picLocks noChangeAspect="1"/>
            </p:cNvPicPr>
            <p:nvPr/>
          </p:nvPicPr>
          <p:blipFill>
            <a:blip r:embed="rId10"/>
            <a:stretch>
              <a:fillRect/>
            </a:stretch>
          </p:blipFill>
          <p:spPr>
            <a:xfrm>
              <a:off x="3991315" y="3428440"/>
              <a:ext cx="1605482" cy="862904"/>
            </a:xfrm>
            <a:prstGeom prst="rect">
              <a:avLst/>
            </a:prstGeom>
          </p:spPr>
        </p:pic>
        <p:pic>
          <p:nvPicPr>
            <p:cNvPr id="14" name="图片 13">
              <a:extLst>
                <a:ext uri="{FF2B5EF4-FFF2-40B4-BE49-F238E27FC236}">
                  <a16:creationId xmlns:a16="http://schemas.microsoft.com/office/drawing/2014/main" id="{A9A0D082-4E1E-485B-8F00-1078349DE1E7}"/>
                </a:ext>
              </a:extLst>
            </p:cNvPr>
            <p:cNvPicPr>
              <a:picLocks noChangeAspect="1"/>
            </p:cNvPicPr>
            <p:nvPr/>
          </p:nvPicPr>
          <p:blipFill>
            <a:blip r:embed="rId11"/>
            <a:stretch>
              <a:fillRect/>
            </a:stretch>
          </p:blipFill>
          <p:spPr>
            <a:xfrm>
              <a:off x="3991316" y="4294639"/>
              <a:ext cx="1605481" cy="840476"/>
            </a:xfrm>
            <a:prstGeom prst="rect">
              <a:avLst/>
            </a:prstGeom>
          </p:spPr>
        </p:pic>
      </p:grpSp>
      <p:sp>
        <p:nvSpPr>
          <p:cNvPr id="29" name="文本框 28">
            <a:extLst>
              <a:ext uri="{FF2B5EF4-FFF2-40B4-BE49-F238E27FC236}">
                <a16:creationId xmlns:a16="http://schemas.microsoft.com/office/drawing/2014/main" id="{6C38BA14-F84F-4978-BB1C-58F0836E8BAF}"/>
              </a:ext>
            </a:extLst>
          </p:cNvPr>
          <p:cNvSpPr txBox="1"/>
          <p:nvPr/>
        </p:nvSpPr>
        <p:spPr>
          <a:xfrm>
            <a:off x="5363930" y="3577347"/>
            <a:ext cx="1494070" cy="1538883"/>
          </a:xfrm>
          <a:prstGeom prst="rect">
            <a:avLst/>
          </a:prstGeom>
          <a:noFill/>
        </p:spPr>
        <p:txBody>
          <a:bodyPr wrap="square" rtlCol="0">
            <a:spAutoFit/>
          </a:bodyPr>
          <a:lstStyle/>
          <a:p>
            <a:pPr algn="l">
              <a:spcBef>
                <a:spcPts val="1200"/>
              </a:spcBef>
            </a:pPr>
            <a:r>
              <a:rPr lang="zh-CN" altLang="en-US" sz="1200" dirty="0">
                <a:solidFill>
                  <a:srgbClr val="0F2D69"/>
                </a:solidFill>
              </a:rPr>
              <a:t>选取了测试样本，即距离最近的</a:t>
            </a:r>
            <a:r>
              <a:rPr lang="en-US" altLang="zh-CN" sz="1200" dirty="0">
                <a:solidFill>
                  <a:srgbClr val="0F2D69"/>
                </a:solidFill>
              </a:rPr>
              <a:t>1</a:t>
            </a:r>
            <a:r>
              <a:rPr lang="zh-CN" altLang="en-US" sz="1200" dirty="0">
                <a:solidFill>
                  <a:srgbClr val="0F2D69"/>
                </a:solidFill>
              </a:rPr>
              <a:t>、</a:t>
            </a:r>
            <a:r>
              <a:rPr lang="en-US" altLang="zh-CN" sz="1200" dirty="0">
                <a:solidFill>
                  <a:srgbClr val="0F2D69"/>
                </a:solidFill>
              </a:rPr>
              <a:t>2</a:t>
            </a:r>
            <a:r>
              <a:rPr lang="zh-CN" altLang="en-US" sz="1200" dirty="0">
                <a:solidFill>
                  <a:srgbClr val="0F2D69"/>
                </a:solidFill>
              </a:rPr>
              <a:t>、</a:t>
            </a:r>
            <a:r>
              <a:rPr lang="en-US" altLang="zh-CN" sz="1200" dirty="0">
                <a:solidFill>
                  <a:srgbClr val="0F2D69"/>
                </a:solidFill>
              </a:rPr>
              <a:t>5</a:t>
            </a:r>
            <a:r>
              <a:rPr lang="zh-CN" altLang="en-US" sz="1200" dirty="0">
                <a:solidFill>
                  <a:srgbClr val="0F2D69"/>
                </a:solidFill>
              </a:rPr>
              <a:t>、</a:t>
            </a:r>
            <a:r>
              <a:rPr lang="en-US" altLang="zh-CN" sz="1200" dirty="0">
                <a:solidFill>
                  <a:srgbClr val="0F2D69"/>
                </a:solidFill>
              </a:rPr>
              <a:t>9</a:t>
            </a:r>
            <a:r>
              <a:rPr lang="zh-CN" altLang="en-US" sz="1200" dirty="0">
                <a:solidFill>
                  <a:srgbClr val="0F2D69"/>
                </a:solidFill>
              </a:rPr>
              <a:t>个样本的</a:t>
            </a:r>
            <a:r>
              <a:rPr lang="en-US" altLang="zh-CN" sz="1200" dirty="0">
                <a:solidFill>
                  <a:srgbClr val="0F2D69"/>
                </a:solidFill>
              </a:rPr>
              <a:t>VFH</a:t>
            </a:r>
            <a:r>
              <a:rPr lang="zh-CN" altLang="en-US" sz="1200" dirty="0">
                <a:solidFill>
                  <a:srgbClr val="0F2D69"/>
                </a:solidFill>
              </a:rPr>
              <a:t>直方图和原点云示意图。</a:t>
            </a:r>
            <a:endParaRPr lang="en-US" altLang="zh-CN" sz="1200" dirty="0">
              <a:solidFill>
                <a:srgbClr val="0F2D69"/>
              </a:solidFill>
            </a:endParaRPr>
          </a:p>
          <a:p>
            <a:pPr algn="l">
              <a:spcBef>
                <a:spcPts val="1200"/>
              </a:spcBef>
            </a:pPr>
            <a:r>
              <a:rPr lang="zh-CN" altLang="en-US" sz="1200" dirty="0">
                <a:solidFill>
                  <a:srgbClr val="0F2D69"/>
                </a:solidFill>
              </a:rPr>
              <a:t>注意比较各直方图之间的差距。</a:t>
            </a:r>
          </a:p>
        </p:txBody>
      </p:sp>
    </p:spTree>
    <p:extLst>
      <p:ext uri="{BB962C8B-B14F-4D97-AF65-F5344CB8AC3E}">
        <p14:creationId xmlns:p14="http://schemas.microsoft.com/office/powerpoint/2010/main" val="74196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sz="1600" b="1" dirty="0">
                <a:solidFill>
                  <a:schemeClr val="accent1">
                    <a:lumMod val="50000"/>
                  </a:schemeClr>
                </a:solidFill>
                <a:cs typeface="+mn-ea"/>
                <a:sym typeface="+mn-lt"/>
              </a:endParaRPr>
            </a:p>
          </p:txBody>
        </p:sp>
      </p:grpSp>
      <p:sp>
        <p:nvSpPr>
          <p:cNvPr id="29" name="文本框 28">
            <a:extLst>
              <a:ext uri="{FF2B5EF4-FFF2-40B4-BE49-F238E27FC236}">
                <a16:creationId xmlns:a16="http://schemas.microsoft.com/office/drawing/2014/main" id="{6C38BA14-F84F-4978-BB1C-58F0836E8BAF}"/>
              </a:ext>
            </a:extLst>
          </p:cNvPr>
          <p:cNvSpPr txBox="1"/>
          <p:nvPr/>
        </p:nvSpPr>
        <p:spPr>
          <a:xfrm>
            <a:off x="759652" y="855785"/>
            <a:ext cx="5338696" cy="1508105"/>
          </a:xfrm>
          <a:prstGeom prst="rect">
            <a:avLst/>
          </a:prstGeom>
          <a:noFill/>
        </p:spPr>
        <p:txBody>
          <a:bodyPr wrap="square" rtlCol="0">
            <a:spAutoFit/>
          </a:bodyPr>
          <a:lstStyle/>
          <a:p>
            <a:pPr>
              <a:spcBef>
                <a:spcPts val="1200"/>
              </a:spcBef>
            </a:pPr>
            <a:r>
              <a:rPr lang="zh-CN" altLang="en-US" sz="1200" dirty="0">
                <a:solidFill>
                  <a:srgbClr val="0F2D69"/>
                </a:solidFill>
              </a:rPr>
              <a:t>点云中任意一点，都有一定概率作为关键点。关键点也是来自原始点云中的一个元素。和图像的边缘提取或者关键点检测算法追求</a:t>
            </a:r>
            <a:r>
              <a:rPr lang="en-US" altLang="zh-CN" sz="1200" dirty="0">
                <a:solidFill>
                  <a:srgbClr val="0F2D69"/>
                </a:solidFill>
              </a:rPr>
              <a:t>n</a:t>
            </a:r>
            <a:r>
              <a:rPr lang="zh-CN" altLang="en-US" sz="1200" dirty="0">
                <a:solidFill>
                  <a:srgbClr val="0F2D69"/>
                </a:solidFill>
              </a:rPr>
              <a:t>次插值，最终求的亚像素坐标不同，点云的关键点只在乎找到那个点。</a:t>
            </a:r>
            <a:endParaRPr lang="en-US" altLang="zh-CN" sz="1200" dirty="0">
              <a:solidFill>
                <a:srgbClr val="0F2D69"/>
              </a:solidFill>
            </a:endParaRPr>
          </a:p>
          <a:p>
            <a:pPr>
              <a:spcBef>
                <a:spcPts val="1200"/>
              </a:spcBef>
            </a:pPr>
            <a:r>
              <a:rPr lang="en-US" altLang="zh-CN" sz="1200" dirty="0">
                <a:solidFill>
                  <a:srgbClr val="0F2D69"/>
                </a:solidFill>
              </a:rPr>
              <a:t>NARF </a:t>
            </a:r>
            <a:r>
              <a:rPr lang="zh-CN" altLang="en-US" sz="1200" dirty="0">
                <a:solidFill>
                  <a:srgbClr val="0F2D69"/>
                </a:solidFill>
              </a:rPr>
              <a:t>算法是将</a:t>
            </a:r>
            <a:r>
              <a:rPr lang="en-US" altLang="zh-CN" sz="1200" dirty="0">
                <a:solidFill>
                  <a:srgbClr val="0F2D69"/>
                </a:solidFill>
              </a:rPr>
              <a:t>3D</a:t>
            </a:r>
            <a:r>
              <a:rPr lang="zh-CN" altLang="en-US" sz="1200" dirty="0">
                <a:solidFill>
                  <a:srgbClr val="0F2D69"/>
                </a:solidFill>
              </a:rPr>
              <a:t>点云生成特定观察角度的深度图像，从</a:t>
            </a:r>
            <a:r>
              <a:rPr lang="en-US" altLang="zh-CN" sz="1200" dirty="0">
                <a:solidFill>
                  <a:srgbClr val="0F2D69"/>
                </a:solidFill>
              </a:rPr>
              <a:t>2D</a:t>
            </a:r>
            <a:r>
              <a:rPr lang="zh-CN" altLang="en-US" sz="1200" dirty="0">
                <a:solidFill>
                  <a:srgbClr val="0F2D69"/>
                </a:solidFill>
              </a:rPr>
              <a:t>提取特征。</a:t>
            </a:r>
            <a:endParaRPr lang="en-US" altLang="zh-CN" sz="1200" dirty="0">
              <a:solidFill>
                <a:srgbClr val="0F2D69"/>
              </a:solidFill>
            </a:endParaRPr>
          </a:p>
          <a:p>
            <a:pPr>
              <a:spcBef>
                <a:spcPts val="1200"/>
              </a:spcBef>
            </a:pPr>
            <a:r>
              <a:rPr lang="zh-CN" altLang="en-US" sz="1200" dirty="0">
                <a:solidFill>
                  <a:srgbClr val="0F2D69"/>
                </a:solidFill>
              </a:rPr>
              <a:t>算法实际上可以分成两个部分，第一个部分是关键点提取，第二个部分是关键点信息描述。</a:t>
            </a:r>
          </a:p>
        </p:txBody>
      </p:sp>
      <p:pic>
        <p:nvPicPr>
          <p:cNvPr id="16" name="图片 15">
            <a:extLst>
              <a:ext uri="{FF2B5EF4-FFF2-40B4-BE49-F238E27FC236}">
                <a16:creationId xmlns:a16="http://schemas.microsoft.com/office/drawing/2014/main" id="{DE54BF8C-B8F6-4663-AAF2-261AAC9CD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346" y="2452425"/>
            <a:ext cx="3093308" cy="2567448"/>
          </a:xfrm>
          <a:prstGeom prst="rect">
            <a:avLst/>
          </a:prstGeom>
        </p:spPr>
      </p:pic>
    </p:spTree>
    <p:extLst>
      <p:ext uri="{BB962C8B-B14F-4D97-AF65-F5344CB8AC3E}">
        <p14:creationId xmlns:p14="http://schemas.microsoft.com/office/powerpoint/2010/main" val="32020400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sz="1600" b="1" dirty="0">
                <a:solidFill>
                  <a:schemeClr val="accent1">
                    <a:lumMod val="50000"/>
                  </a:schemeClr>
                </a:solidFill>
                <a:cs typeface="+mn-ea"/>
                <a:sym typeface="+mn-lt"/>
              </a:endParaRPr>
            </a:p>
          </p:txBody>
        </p:sp>
      </p:grpSp>
      <p:sp>
        <p:nvSpPr>
          <p:cNvPr id="29" name="文本框 28">
            <a:extLst>
              <a:ext uri="{FF2B5EF4-FFF2-40B4-BE49-F238E27FC236}">
                <a16:creationId xmlns:a16="http://schemas.microsoft.com/office/drawing/2014/main" id="{6C38BA14-F84F-4978-BB1C-58F0836E8BAF}"/>
              </a:ext>
            </a:extLst>
          </p:cNvPr>
          <p:cNvSpPr txBox="1"/>
          <p:nvPr/>
        </p:nvSpPr>
        <p:spPr>
          <a:xfrm>
            <a:off x="759652" y="934904"/>
            <a:ext cx="5338696" cy="1354217"/>
          </a:xfrm>
          <a:prstGeom prst="rect">
            <a:avLst/>
          </a:prstGeom>
          <a:noFill/>
        </p:spPr>
        <p:txBody>
          <a:bodyPr wrap="square" rtlCol="0">
            <a:spAutoFit/>
          </a:bodyPr>
          <a:lstStyle/>
          <a:p>
            <a:pPr>
              <a:spcBef>
                <a:spcPts val="1200"/>
              </a:spcBef>
            </a:pPr>
            <a:r>
              <a:rPr lang="zh-CN" altLang="en-US" sz="1200" b="1" dirty="0">
                <a:solidFill>
                  <a:srgbClr val="0F2D69"/>
                </a:solidFill>
              </a:rPr>
              <a:t>边缘提取</a:t>
            </a:r>
            <a:endParaRPr lang="en-US" altLang="zh-CN" sz="1200" b="1" dirty="0">
              <a:solidFill>
                <a:srgbClr val="0F2D69"/>
              </a:solidFill>
            </a:endParaRPr>
          </a:p>
          <a:p>
            <a:pPr>
              <a:spcBef>
                <a:spcPts val="1200"/>
              </a:spcBef>
            </a:pPr>
            <a:r>
              <a:rPr lang="zh-CN" altLang="en-US" sz="1200" dirty="0">
                <a:solidFill>
                  <a:srgbClr val="0F2D69"/>
                </a:solidFill>
              </a:rPr>
              <a:t>在正式开始关键点提取之前，有必要先进行边缘提取。原因是相对于其他点，边缘上的点更有可能是关键点。和图像的边缘不同（灰度明显变化），点云的边缘有更明确的物理意义。对点云而言，场景的边缘代表前景物体和背景物体的分界线。所以，点云的边缘又分为三种：前景边缘，背景边缘，阴影边缘。</a:t>
            </a:r>
            <a:endParaRPr lang="en-US" altLang="zh-CN" sz="1200" dirty="0">
              <a:solidFill>
                <a:srgbClr val="0F2D69"/>
              </a:solidFill>
            </a:endParaRPr>
          </a:p>
        </p:txBody>
      </p:sp>
      <p:pic>
        <p:nvPicPr>
          <p:cNvPr id="2" name="图片 1">
            <a:extLst>
              <a:ext uri="{FF2B5EF4-FFF2-40B4-BE49-F238E27FC236}">
                <a16:creationId xmlns:a16="http://schemas.microsoft.com/office/drawing/2014/main" id="{96B1D56E-7CDD-4627-B442-45C74F82A923}"/>
              </a:ext>
            </a:extLst>
          </p:cNvPr>
          <p:cNvPicPr>
            <a:picLocks noChangeAspect="1"/>
          </p:cNvPicPr>
          <p:nvPr/>
        </p:nvPicPr>
        <p:blipFill>
          <a:blip r:embed="rId2"/>
          <a:stretch>
            <a:fillRect/>
          </a:stretch>
        </p:blipFill>
        <p:spPr>
          <a:xfrm>
            <a:off x="3347714" y="2322418"/>
            <a:ext cx="2540964" cy="2246769"/>
          </a:xfrm>
          <a:prstGeom prst="rect">
            <a:avLst/>
          </a:prstGeom>
        </p:spPr>
      </p:pic>
      <p:sp>
        <p:nvSpPr>
          <p:cNvPr id="5" name="矩形 4">
            <a:extLst>
              <a:ext uri="{FF2B5EF4-FFF2-40B4-BE49-F238E27FC236}">
                <a16:creationId xmlns:a16="http://schemas.microsoft.com/office/drawing/2014/main" id="{CFFE1CDC-C45D-4EAA-A1CF-2F0D5D1CF89A}"/>
              </a:ext>
            </a:extLst>
          </p:cNvPr>
          <p:cNvSpPr/>
          <p:nvPr/>
        </p:nvSpPr>
        <p:spPr>
          <a:xfrm>
            <a:off x="759652" y="2408278"/>
            <a:ext cx="2411417" cy="1938992"/>
          </a:xfrm>
          <a:prstGeom prst="rect">
            <a:avLst/>
          </a:prstGeom>
        </p:spPr>
        <p:txBody>
          <a:bodyPr wrap="square">
            <a:spAutoFit/>
          </a:bodyPr>
          <a:lstStyle/>
          <a:p>
            <a:pPr lvl="0">
              <a:spcBef>
                <a:spcPts val="1200"/>
              </a:spcBef>
            </a:pPr>
            <a:r>
              <a:rPr lang="en-US" altLang="zh-CN" sz="1200" dirty="0" err="1">
                <a:solidFill>
                  <a:srgbClr val="0F2D69"/>
                </a:solidFill>
              </a:rPr>
              <a:t>rangeImage</a:t>
            </a:r>
            <a:r>
              <a:rPr lang="en-US" altLang="zh-CN" sz="1200" dirty="0">
                <a:solidFill>
                  <a:srgbClr val="0F2D69"/>
                </a:solidFill>
              </a:rPr>
              <a:t> </a:t>
            </a:r>
            <a:r>
              <a:rPr lang="zh-CN" altLang="en-US" sz="1200" dirty="0">
                <a:solidFill>
                  <a:srgbClr val="0F2D69"/>
                </a:solidFill>
              </a:rPr>
              <a:t>是一个天然适合用于边缘提取的框架。在这里需要做一些假设：每个</a:t>
            </a:r>
            <a:r>
              <a:rPr lang="en-US" altLang="zh-CN" sz="1200" dirty="0" err="1">
                <a:solidFill>
                  <a:srgbClr val="0F2D69"/>
                </a:solidFill>
              </a:rPr>
              <a:t>rangeImage</a:t>
            </a:r>
            <a:r>
              <a:rPr lang="zh-CN" altLang="en-US" sz="1200" dirty="0">
                <a:solidFill>
                  <a:srgbClr val="0F2D69"/>
                </a:solidFill>
              </a:rPr>
              <a:t>像素中假设都只有一个点（显然在生成</a:t>
            </a:r>
            <a:r>
              <a:rPr lang="en-US" altLang="zh-CN" sz="1200" dirty="0" err="1">
                <a:solidFill>
                  <a:srgbClr val="0F2D69"/>
                </a:solidFill>
              </a:rPr>
              <a:t>rangeImage</a:t>
            </a:r>
            <a:r>
              <a:rPr lang="zh-CN" altLang="en-US" sz="1200" dirty="0">
                <a:solidFill>
                  <a:srgbClr val="0F2D69"/>
                </a:solidFill>
              </a:rPr>
              <a:t>的时候点云是被压缩了的，压缩了多少和</a:t>
            </a:r>
            <a:r>
              <a:rPr lang="en-US" altLang="zh-CN" sz="1200" dirty="0" err="1">
                <a:solidFill>
                  <a:srgbClr val="0F2D69"/>
                </a:solidFill>
              </a:rPr>
              <a:t>rangeImage</a:t>
            </a:r>
            <a:r>
              <a:rPr lang="zh-CN" altLang="en-US" sz="1200" dirty="0">
                <a:solidFill>
                  <a:srgbClr val="0F2D69"/>
                </a:solidFill>
              </a:rPr>
              <a:t>的分辨率有关，分辨率不能太小，否则</a:t>
            </a:r>
            <a:r>
              <a:rPr lang="en-US" altLang="zh-CN" sz="1200" dirty="0" err="1">
                <a:solidFill>
                  <a:srgbClr val="0F2D69"/>
                </a:solidFill>
              </a:rPr>
              <a:t>rangeImage</a:t>
            </a:r>
            <a:r>
              <a:rPr lang="zh-CN" altLang="en-US" sz="1200" dirty="0">
                <a:solidFill>
                  <a:srgbClr val="0F2D69"/>
                </a:solidFill>
              </a:rPr>
              <a:t>上会有</a:t>
            </a:r>
            <a:r>
              <a:rPr lang="en-US" altLang="zh-CN" sz="1200" dirty="0">
                <a:solidFill>
                  <a:srgbClr val="0F2D69"/>
                </a:solidFill>
              </a:rPr>
              <a:t>"</a:t>
            </a:r>
            <a:r>
              <a:rPr lang="zh-CN" altLang="en-US" sz="1200" dirty="0">
                <a:solidFill>
                  <a:srgbClr val="0F2D69"/>
                </a:solidFill>
              </a:rPr>
              <a:t>洞”，分辨率太大则丢失很多信息）。</a:t>
            </a:r>
          </a:p>
        </p:txBody>
      </p:sp>
      <p:sp>
        <p:nvSpPr>
          <p:cNvPr id="22" name="文本框 21">
            <a:extLst>
              <a:ext uri="{FF2B5EF4-FFF2-40B4-BE49-F238E27FC236}">
                <a16:creationId xmlns:a16="http://schemas.microsoft.com/office/drawing/2014/main" id="{A037D0EE-C13C-4B1B-8423-670F6F38C702}"/>
              </a:ext>
            </a:extLst>
          </p:cNvPr>
          <p:cNvSpPr txBox="1"/>
          <p:nvPr/>
        </p:nvSpPr>
        <p:spPr>
          <a:xfrm>
            <a:off x="3978445" y="4602484"/>
            <a:ext cx="1279517" cy="276999"/>
          </a:xfrm>
          <a:prstGeom prst="rect">
            <a:avLst/>
          </a:prstGeom>
          <a:noFill/>
        </p:spPr>
        <p:txBody>
          <a:bodyPr wrap="none" rtlCol="0">
            <a:spAutoFit/>
          </a:bodyPr>
          <a:lstStyle/>
          <a:p>
            <a:pPr algn="ctr">
              <a:spcBef>
                <a:spcPts val="1200"/>
              </a:spcBef>
            </a:pPr>
            <a:r>
              <a:rPr lang="zh-CN" altLang="en-US" sz="1200" dirty="0">
                <a:solidFill>
                  <a:srgbClr val="0F2D69"/>
                </a:solidFill>
              </a:rPr>
              <a:t>三种边缘示意图</a:t>
            </a:r>
          </a:p>
        </p:txBody>
      </p:sp>
    </p:spTree>
    <p:extLst>
      <p:ext uri="{BB962C8B-B14F-4D97-AF65-F5344CB8AC3E}">
        <p14:creationId xmlns:p14="http://schemas.microsoft.com/office/powerpoint/2010/main" val="2332727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40F87F5-A86D-4234-A43F-7A4DBA369493}"/>
                  </a:ext>
                </a:extLst>
              </p:cNvPr>
              <p:cNvSpPr txBox="1"/>
              <p:nvPr/>
            </p:nvSpPr>
            <p:spPr>
              <a:xfrm>
                <a:off x="759652" y="934904"/>
                <a:ext cx="5338696" cy="3764941"/>
              </a:xfrm>
              <a:prstGeom prst="rect">
                <a:avLst/>
              </a:prstGeom>
              <a:noFill/>
            </p:spPr>
            <p:txBody>
              <a:bodyPr wrap="square" rtlCol="0">
                <a:spAutoFit/>
              </a:bodyPr>
              <a:lstStyle/>
              <a:p>
                <a:pPr>
                  <a:spcBef>
                    <a:spcPts val="1200"/>
                  </a:spcBef>
                </a:pPr>
                <a:r>
                  <a:rPr lang="zh-CN" altLang="en-US" sz="1200" b="1" dirty="0">
                    <a:solidFill>
                      <a:srgbClr val="203864"/>
                    </a:solidFill>
                  </a:rPr>
                  <a:t>边缘提取</a:t>
                </a:r>
                <a:endParaRPr lang="en-US" altLang="zh-CN" sz="1200" b="1" dirty="0">
                  <a:solidFill>
                    <a:srgbClr val="203864"/>
                  </a:solidFill>
                </a:endParaRPr>
              </a:p>
              <a:p>
                <a:pPr>
                  <a:spcBef>
                    <a:spcPts val="1200"/>
                  </a:spcBef>
                </a:pPr>
                <a:r>
                  <a:rPr lang="en-US" altLang="zh-CN" sz="1200" dirty="0">
                    <a:solidFill>
                      <a:srgbClr val="203864"/>
                    </a:solidFill>
                  </a:rPr>
                  <a:t>rangeImage</a:t>
                </a:r>
                <a:r>
                  <a:rPr lang="zh-CN" altLang="en-US" sz="1200" dirty="0">
                    <a:solidFill>
                      <a:srgbClr val="203864"/>
                    </a:solidFill>
                  </a:rPr>
                  <a:t>上某点</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取边长</a:t>
                </a:r>
                <a:r>
                  <a:rPr lang="en-US" altLang="zh-CN" sz="1200" dirty="0">
                    <a:solidFill>
                      <a:srgbClr val="203864"/>
                    </a:solidFill>
                  </a:rPr>
                  <a:t>s</a:t>
                </a:r>
                <a:r>
                  <a:rPr lang="zh-CN" altLang="en-US" sz="1200" dirty="0">
                    <a:solidFill>
                      <a:srgbClr val="203864"/>
                    </a:solidFill>
                  </a:rPr>
                  <a:t>的方框，</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𝑠</m:t>
                                </m:r>
                              </m:e>
                              <m:sup>
                                <m:r>
                                  <a:rPr lang="zh-CN" altLang="en-US" sz="1200">
                                    <a:solidFill>
                                      <a:srgbClr val="203864"/>
                                    </a:solidFill>
                                    <a:latin typeface="Cambria Math" panose="02040503050406030204" pitchFamily="18" charset="0"/>
                                  </a:rPr>
                                  <m:t>2</m:t>
                                </m:r>
                              </m:sup>
                            </m:sSup>
                          </m:sub>
                        </m:sSub>
                      </m:e>
                    </m:d>
                  </m:oMath>
                </a14:m>
                <a:r>
                  <a:rPr lang="zh-CN" altLang="en-US" sz="1200" dirty="0">
                    <a:solidFill>
                      <a:srgbClr val="203864"/>
                    </a:solidFill>
                  </a:rPr>
                  <a:t>共</a:t>
                </a:r>
                <a14:m>
                  <m:oMath xmlns:m="http://schemas.openxmlformats.org/officeDocument/2006/math">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𝑠</m:t>
                        </m:r>
                      </m:e>
                      <m:sup>
                        <m:r>
                          <a:rPr lang="zh-CN" altLang="en-US" sz="1200">
                            <a:solidFill>
                              <a:srgbClr val="203864"/>
                            </a:solidFill>
                            <a:latin typeface="Cambria Math" panose="02040503050406030204" pitchFamily="18" charset="0"/>
                          </a:rPr>
                          <m:t>2</m:t>
                        </m:r>
                      </m:sup>
                    </m:sSup>
                  </m:oMath>
                </a14:m>
                <a:r>
                  <a:rPr lang="zh-CN" altLang="en-US" sz="1200" dirty="0">
                    <a:solidFill>
                      <a:srgbClr val="203864"/>
                    </a:solidFill>
                  </a:rPr>
                  <a:t>个点，到</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𝑖</m:t>
                        </m:r>
                      </m:sub>
                    </m:sSub>
                    <m:r>
                      <a:rPr lang="zh-CN" altLang="en-US" sz="1200" i="1">
                        <a:solidFill>
                          <a:srgbClr val="203864"/>
                        </a:solidFill>
                        <a:latin typeface="Cambria Math" panose="02040503050406030204" pitchFamily="18" charset="0"/>
                      </a:rPr>
                      <m:t> </m:t>
                    </m:r>
                  </m:oMath>
                </a14:m>
                <a:r>
                  <a:rPr lang="zh-CN" altLang="en-US" sz="1200" dirty="0">
                    <a:solidFill>
                      <a:srgbClr val="203864"/>
                    </a:solidFill>
                  </a:rPr>
                  <a:t>的</a:t>
                </a:r>
                <a:r>
                  <a:rPr lang="en-US" altLang="zh-CN" sz="1200" dirty="0">
                    <a:solidFill>
                      <a:srgbClr val="203864"/>
                    </a:solidFill>
                  </a:rPr>
                  <a:t>3D</a:t>
                </a:r>
                <a:r>
                  <a:rPr lang="zh-CN" altLang="en-US" sz="1200" dirty="0">
                    <a:solidFill>
                      <a:srgbClr val="203864"/>
                    </a:solidFill>
                  </a:rPr>
                  <a:t>距离分别为</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𝑑</m:t>
                            </m:r>
                          </m:e>
                          <m:sub>
                            <m:r>
                              <a:rPr lang="zh-CN" altLang="en-US" sz="1200">
                                <a:solidFill>
                                  <a:srgbClr val="203864"/>
                                </a:solidFill>
                                <a:latin typeface="Cambria Math" panose="02040503050406030204" pitchFamily="18" charset="0"/>
                              </a:rPr>
                              <m:t>0</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𝑑</m:t>
                            </m:r>
                          </m:e>
                          <m: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𝑠</m:t>
                                </m:r>
                              </m:e>
                              <m:sup>
                                <m:r>
                                  <a:rPr lang="zh-CN" altLang="en-US" sz="1200">
                                    <a:solidFill>
                                      <a:srgbClr val="203864"/>
                                    </a:solidFill>
                                    <a:latin typeface="Cambria Math" panose="02040503050406030204" pitchFamily="18" charset="0"/>
                                  </a:rPr>
                                  <m:t>2</m:t>
                                </m:r>
                              </m:sup>
                            </m:sSup>
                          </m:sub>
                        </m:sSub>
                      </m:e>
                    </m:d>
                  </m:oMath>
                </a14:m>
                <a:r>
                  <a:rPr lang="zh-CN" altLang="en-US" sz="1200" dirty="0">
                    <a:solidFill>
                      <a:srgbClr val="203864"/>
                    </a:solidFill>
                  </a:rPr>
                  <a:t>。从小到大排序后</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𝑑</m:t>
                            </m:r>
                          </m:e>
                          <m:sub>
                            <m:r>
                              <a:rPr lang="zh-CN" altLang="en-US" sz="1200">
                                <a:solidFill>
                                  <a:srgbClr val="203864"/>
                                </a:solidFill>
                                <a:latin typeface="Cambria Math" panose="02040503050406030204" pitchFamily="18" charset="0"/>
                              </a:rPr>
                              <m:t>0</m:t>
                            </m:r>
                          </m:sub>
                          <m:sup>
                            <m:r>
                              <a:rPr lang="zh-CN" altLang="en-US" sz="1200">
                                <a:solidFill>
                                  <a:srgbClr val="203864"/>
                                </a:solidFill>
                                <a:latin typeface="Cambria Math" panose="02040503050406030204" pitchFamily="18" charset="0"/>
                              </a:rPr>
                              <m:t>′</m:t>
                            </m:r>
                          </m:sup>
                        </m:sSubSup>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𝑑</m:t>
                            </m:r>
                          </m:e>
                          <m:sub>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𝑠</m:t>
                                </m:r>
                              </m:e>
                              <m:sup>
                                <m:r>
                                  <a:rPr lang="zh-CN" altLang="en-US" sz="1200">
                                    <a:solidFill>
                                      <a:srgbClr val="203864"/>
                                    </a:solidFill>
                                    <a:latin typeface="Cambria Math" panose="02040503050406030204" pitchFamily="18" charset="0"/>
                                  </a:rPr>
                                  <m:t>2</m:t>
                                </m:r>
                              </m:sup>
                            </m:sSup>
                          </m:sub>
                          <m:sup>
                            <m:r>
                              <a:rPr lang="zh-CN" altLang="en-US" sz="1200">
                                <a:solidFill>
                                  <a:srgbClr val="203864"/>
                                </a:solidFill>
                                <a:latin typeface="Cambria Math" panose="02040503050406030204" pitchFamily="18" charset="0"/>
                              </a:rPr>
                              <m:t>′</m:t>
                            </m:r>
                          </m:sup>
                        </m:sSubSup>
                      </m:e>
                    </m:d>
                  </m:oMath>
                </a14:m>
                <a:r>
                  <a:rPr lang="zh-CN" altLang="en-US" sz="1200" dirty="0">
                    <a:solidFill>
                      <a:srgbClr val="203864"/>
                    </a:solidFill>
                  </a:rPr>
                  <a:t>，可以得到一个确定的第</a:t>
                </a:r>
                <a:r>
                  <a:rPr lang="en-US" altLang="zh-CN" sz="1200" dirty="0">
                    <a:solidFill>
                      <a:srgbClr val="203864"/>
                    </a:solidFill>
                  </a:rPr>
                  <a:t>M</a:t>
                </a:r>
                <a:r>
                  <a:rPr lang="zh-CN" altLang="en-US" sz="1200" dirty="0">
                    <a:solidFill>
                      <a:srgbClr val="203864"/>
                    </a:solidFill>
                  </a:rPr>
                  <a:t>个点和</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在同一个平面上且距离</a:t>
                </a:r>
                <a14:m>
                  <m:oMath xmlns:m="http://schemas.openxmlformats.org/officeDocument/2006/math">
                    <m:r>
                      <a:rPr lang="zh-CN" altLang="en-US" sz="1200" i="1">
                        <a:solidFill>
                          <a:srgbClr val="203864"/>
                        </a:solidFill>
                        <a:latin typeface="Cambria Math" panose="02040503050406030204" pitchFamily="18" charset="0"/>
                      </a:rPr>
                      <m:t>𝛿</m:t>
                    </m:r>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𝑑</m:t>
                        </m:r>
                      </m:e>
                      <m:sub>
                        <m:r>
                          <a:rPr lang="zh-CN" altLang="en-US" sz="1200" i="1">
                            <a:solidFill>
                              <a:srgbClr val="203864"/>
                            </a:solidFill>
                            <a:latin typeface="Cambria Math" panose="02040503050406030204" pitchFamily="18" charset="0"/>
                          </a:rPr>
                          <m:t>𝑀</m:t>
                        </m:r>
                      </m:sub>
                      <m:sup>
                        <m:r>
                          <a:rPr lang="zh-CN" altLang="en-US" sz="1200">
                            <a:solidFill>
                              <a:srgbClr val="203864"/>
                            </a:solidFill>
                            <a:latin typeface="Cambria Math" panose="02040503050406030204" pitchFamily="18" charset="0"/>
                          </a:rPr>
                          <m:t>′</m:t>
                        </m:r>
                      </m:sup>
                    </m:sSubSup>
                  </m:oMath>
                </a14:m>
                <a:r>
                  <a:rPr lang="zh-CN" altLang="en-US" sz="1200" dirty="0">
                    <a:solidFill>
                      <a:srgbClr val="203864"/>
                    </a:solidFill>
                  </a:rPr>
                  <a:t>最远。</a:t>
                </a:r>
              </a:p>
              <a:p>
                <a:pPr>
                  <a:spcBef>
                    <a:spcPts val="1200"/>
                  </a:spcBef>
                </a:pPr>
                <a:r>
                  <a:rPr lang="zh-CN" altLang="en-US" sz="1200" dirty="0">
                    <a:solidFill>
                      <a:srgbClr val="203864"/>
                    </a:solidFill>
                  </a:rPr>
                  <a:t>接下来对每个点的四个方向打出四个分。以左边为例：</a:t>
                </a:r>
                <a:br>
                  <a:rPr lang="en-US" altLang="zh-CN" sz="1200" dirty="0">
                    <a:solidFill>
                      <a:srgbClr val="203864"/>
                    </a:solidFill>
                  </a:rPr>
                </a:br>
                <a:r>
                  <a:rPr lang="zh-CN" altLang="en-US" sz="1200" dirty="0">
                    <a:solidFill>
                      <a:srgbClr val="203864"/>
                    </a:solidFill>
                  </a:rPr>
                  <a:t>对左边</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𝑚</m:t>
                        </m:r>
                      </m:e>
                      <m:sub>
                        <m:r>
                          <a:rPr lang="zh-CN" altLang="en-US" sz="1200" i="1">
                            <a:solidFill>
                              <a:srgbClr val="203864"/>
                            </a:solidFill>
                            <a:latin typeface="Cambria Math" panose="02040503050406030204" pitchFamily="18" charset="0"/>
                          </a:rPr>
                          <m:t>𝑝</m:t>
                        </m:r>
                      </m:sub>
                    </m:sSub>
                  </m:oMath>
                </a14:m>
                <a:r>
                  <a:rPr lang="zh-CN" altLang="en-US" sz="1200" dirty="0">
                    <a:solidFill>
                      <a:srgbClr val="203864"/>
                    </a:solidFill>
                  </a:rPr>
                  <a:t>个点数值取平均作为</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oMath>
                </a14:m>
                <a:r>
                  <a:rPr lang="zh-CN" altLang="en-US" sz="1200" dirty="0">
                    <a:solidFill>
                      <a:srgbClr val="203864"/>
                    </a:solidFill>
                  </a:rPr>
                  <a:t>，距离</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𝑑</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𝑥</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𝑦</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r>
                      <a:rPr lang="zh-CN" altLang="en-US" sz="1200">
                        <a:solidFill>
                          <a:srgbClr val="203864"/>
                        </a:solidFill>
                        <a:latin typeface="Cambria Math" panose="02040503050406030204" pitchFamily="18" charset="0"/>
                      </a:rPr>
                      <m:t>‖</m:t>
                    </m:r>
                  </m:oMath>
                </a14:m>
                <a:r>
                  <a:rPr lang="zh-CN" altLang="en-US" sz="1200" dirty="0">
                    <a:solidFill>
                      <a:srgbClr val="203864"/>
                    </a:solidFill>
                  </a:rPr>
                  <a:t>，打分为：</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r>
                  <a:rPr lang="zh-CN" altLang="en-US" sz="1200" dirty="0">
                    <a:solidFill>
                      <a:srgbClr val="203864"/>
                    </a:solidFill>
                  </a:rPr>
                  <a:t>更高的分数意味着变化较大，有可能是边界。通过和</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𝑝</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oMath>
                </a14:m>
                <a:r>
                  <a:rPr lang="zh-CN" altLang="en-US" sz="1200" dirty="0">
                    <a:solidFill>
                      <a:srgbClr val="203864"/>
                    </a:solidFill>
                  </a:rPr>
                  <a:t>比较确定前景</a:t>
                </a:r>
                <a:r>
                  <a:rPr lang="en-US" altLang="zh-CN" sz="1200" dirty="0">
                    <a:solidFill>
                      <a:srgbClr val="203864"/>
                    </a:solidFill>
                  </a:rPr>
                  <a:t>/</a:t>
                </a:r>
                <a:r>
                  <a:rPr lang="zh-CN" altLang="en-US" sz="1200" dirty="0">
                    <a:solidFill>
                      <a:srgbClr val="203864"/>
                    </a:solidFill>
                  </a:rPr>
                  <a:t>背景。</a:t>
                </a:r>
                <a:endParaRPr lang="en-US" altLang="zh-CN" sz="1200" dirty="0">
                  <a:solidFill>
                    <a:srgbClr val="203864"/>
                  </a:solidFill>
                </a:endParaRPr>
              </a:p>
              <a:p>
                <a:pPr>
                  <a:spcBef>
                    <a:spcPts val="1200"/>
                  </a:spcBef>
                </a:pPr>
                <a:r>
                  <a:rPr lang="zh-CN" altLang="en-US" sz="1200" dirty="0">
                    <a:solidFill>
                      <a:srgbClr val="203864"/>
                    </a:solidFill>
                  </a:rPr>
                  <a:t>如果</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𝑥</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𝑦</m:t>
                        </m:r>
                      </m:sub>
                    </m:sSub>
                  </m:oMath>
                </a14:m>
                <a:r>
                  <a:rPr lang="zh-CN" altLang="en-US" sz="1200" dirty="0">
                    <a:solidFill>
                      <a:srgbClr val="203864"/>
                    </a:solidFill>
                  </a:rPr>
                  <a:t>是前景边缘，在图像中往右寻找得分</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𝑠</m:t>
                        </m:r>
                      </m:e>
                      <m:sub>
                        <m:r>
                          <m:rPr>
                            <m:nor/>
                          </m:rPr>
                          <a:rPr lang="zh-CN" altLang="en-US" sz="1200" i="1">
                            <a:solidFill>
                              <a:srgbClr val="203864"/>
                            </a:solidFill>
                            <a:latin typeface="Cambria Math" panose="02040503050406030204" pitchFamily="18" charset="0"/>
                          </a:rPr>
                          <m:t>shadow</m:t>
                        </m:r>
                        <m:r>
                          <m:rPr>
                            <m:nor/>
                          </m:rPr>
                          <a:rPr lang="zh-CN" altLang="en-US" sz="1200" i="1">
                            <a:solidFill>
                              <a:srgbClr val="203864"/>
                            </a:solidFill>
                            <a:latin typeface="Cambria Math" panose="02040503050406030204" pitchFamily="18" charset="0"/>
                          </a:rPr>
                          <m:t> </m:t>
                        </m:r>
                      </m:sub>
                    </m:sSub>
                  </m:oMath>
                </a14:m>
                <a:r>
                  <a:rPr lang="zh-CN" altLang="en-US" sz="1200" dirty="0">
                    <a:solidFill>
                      <a:srgbClr val="203864"/>
                    </a:solidFill>
                  </a:rPr>
                  <a:t>最高的点</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r>
                  <a:rPr lang="zh-CN" altLang="en-US" sz="1200" dirty="0">
                    <a:solidFill>
                      <a:srgbClr val="203864"/>
                    </a:solidFill>
                  </a:rPr>
                  <a:t>如果</a:t>
                </a:r>
                <a14:m>
                  <m:oMath xmlns:m="http://schemas.openxmlformats.org/officeDocument/2006/math">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𝑠</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up>
                        <m:r>
                          <a:rPr lang="zh-CN" altLang="en-US" sz="1200">
                            <a:solidFill>
                              <a:srgbClr val="203864"/>
                            </a:solidFill>
                            <a:latin typeface="Cambria Math" panose="02040503050406030204" pitchFamily="18" charset="0"/>
                          </a:rPr>
                          <m:t>′</m:t>
                        </m:r>
                      </m:sup>
                    </m:sSubSup>
                  </m:oMath>
                </a14:m>
                <a:r>
                  <a:rPr lang="zh-CN" altLang="en-US" sz="1200" dirty="0">
                    <a:solidFill>
                      <a:srgbClr val="203864"/>
                    </a:solidFill>
                  </a:rPr>
                  <a:t>大于阈值且</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𝑥</m:t>
                        </m:r>
                        <m:r>
                          <a:rPr lang="zh-CN" altLang="en-US" sz="1200">
                            <a:solidFill>
                              <a:srgbClr val="203864"/>
                            </a:solidFill>
                            <a:latin typeface="Cambria Math" panose="02040503050406030204" pitchFamily="18" charset="0"/>
                          </a:rPr>
                          <m:t>−1,</m:t>
                        </m:r>
                        <m:r>
                          <a:rPr lang="zh-CN" altLang="en-US" sz="1200" i="1">
                            <a:solidFill>
                              <a:srgbClr val="203864"/>
                            </a:solidFill>
                            <a:latin typeface="Cambria Math" panose="02040503050406030204" pitchFamily="18" charset="0"/>
                          </a:rPr>
                          <m:t>𝑦</m:t>
                        </m:r>
                      </m:sub>
                    </m:sSub>
                  </m:oMath>
                </a14:m>
                <a:r>
                  <a:rPr lang="zh-CN" altLang="en-US" sz="1200" dirty="0">
                    <a:solidFill>
                      <a:srgbClr val="203864"/>
                    </a:solidFill>
                  </a:rPr>
                  <a:t>和</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𝑝</m:t>
                        </m:r>
                      </m:e>
                      <m:sub>
                        <m:r>
                          <a:rPr lang="zh-CN" altLang="en-US" sz="1200" i="1">
                            <a:solidFill>
                              <a:srgbClr val="203864"/>
                            </a:solidFill>
                            <a:latin typeface="Cambria Math" panose="02040503050406030204" pitchFamily="18" charset="0"/>
                          </a:rPr>
                          <m:t>𝑥</m:t>
                        </m:r>
                        <m:r>
                          <a:rPr lang="en-US" altLang="zh-CN" sz="1200" i="1">
                            <a:solidFill>
                              <a:srgbClr val="203864"/>
                            </a:solidFill>
                            <a:latin typeface="Cambria Math" panose="02040503050406030204" pitchFamily="18" charset="0"/>
                          </a:rPr>
                          <m:t>+</m:t>
                        </m:r>
                        <m:r>
                          <a:rPr lang="zh-CN" altLang="en-US" sz="1200">
                            <a:solidFill>
                              <a:srgbClr val="203864"/>
                            </a:solidFill>
                            <a:latin typeface="Cambria Math" panose="02040503050406030204" pitchFamily="18" charset="0"/>
                          </a:rPr>
                          <m:t>1,</m:t>
                        </m:r>
                        <m:r>
                          <a:rPr lang="zh-CN" altLang="en-US" sz="1200" i="1">
                            <a:solidFill>
                              <a:srgbClr val="203864"/>
                            </a:solidFill>
                            <a:latin typeface="Cambria Math" panose="02040503050406030204" pitchFamily="18" charset="0"/>
                          </a:rPr>
                          <m:t>𝑦</m:t>
                        </m:r>
                      </m:sub>
                    </m:sSub>
                  </m:oMath>
                </a14:m>
                <a:r>
                  <a:rPr lang="zh-CN" altLang="en-US" sz="1200" dirty="0">
                    <a:solidFill>
                      <a:srgbClr val="203864"/>
                    </a:solidFill>
                  </a:rPr>
                  <a:t>中分值最高，则认为是前景边缘。</a:t>
                </a:r>
              </a:p>
            </p:txBody>
          </p:sp>
        </mc:Choice>
        <mc:Fallback xmlns="">
          <p:sp>
            <p:nvSpPr>
              <p:cNvPr id="21" name="文本框 20">
                <a:extLst>
                  <a:ext uri="{FF2B5EF4-FFF2-40B4-BE49-F238E27FC236}">
                    <a16:creationId xmlns:a16="http://schemas.microsoft.com/office/drawing/2014/main" id="{B40F87F5-A86D-4234-A43F-7A4DBA369493}"/>
                  </a:ext>
                </a:extLst>
              </p:cNvPr>
              <p:cNvSpPr txBox="1">
                <a:spLocks noRot="1" noChangeAspect="1" noMove="1" noResize="1" noEditPoints="1" noAdjustHandles="1" noChangeArrowheads="1" noChangeShapeType="1" noTextEdit="1"/>
              </p:cNvSpPr>
              <p:nvPr/>
            </p:nvSpPr>
            <p:spPr>
              <a:xfrm>
                <a:off x="759652" y="934904"/>
                <a:ext cx="5338696" cy="3764941"/>
              </a:xfrm>
              <a:prstGeom prst="rect">
                <a:avLst/>
              </a:prstGeom>
              <a:blipFill>
                <a:blip r:embed="rId2"/>
                <a:stretch>
                  <a:fillRect l="-114"/>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C5D3DB5-4C56-42CB-8D6B-D65ABE07583D}"/>
              </a:ext>
            </a:extLst>
          </p:cNvPr>
          <p:cNvSpPr/>
          <p:nvPr/>
        </p:nvSpPr>
        <p:spPr>
          <a:xfrm>
            <a:off x="3197366" y="2387084"/>
            <a:ext cx="184731" cy="369332"/>
          </a:xfrm>
          <a:prstGeom prst="rect">
            <a:avLst/>
          </a:prstGeom>
        </p:spPr>
        <p:txBody>
          <a:bodyPr wrap="none">
            <a:spAutoFit/>
          </a:bodyPr>
          <a:lstStyle/>
          <a:p>
            <a:endParaRPr lang="zh-CN" altLang="en-US" dirty="0"/>
          </a:p>
        </p:txBody>
      </p:sp>
      <p:sp>
        <p:nvSpPr>
          <p:cNvPr id="4" name="矩形 3">
            <a:extLst>
              <a:ext uri="{FF2B5EF4-FFF2-40B4-BE49-F238E27FC236}">
                <a16:creationId xmlns:a16="http://schemas.microsoft.com/office/drawing/2014/main" id="{106A83DF-26AE-46CB-9D3A-CBEF59970C6C}"/>
              </a:ext>
            </a:extLst>
          </p:cNvPr>
          <p:cNvSpPr/>
          <p:nvPr/>
        </p:nvSpPr>
        <p:spPr>
          <a:xfrm>
            <a:off x="2739420" y="2385385"/>
            <a:ext cx="184731" cy="369332"/>
          </a:xfrm>
          <a:prstGeom prst="rect">
            <a:avLst/>
          </a:prstGeom>
        </p:spPr>
        <p:txBody>
          <a:bodyPr wrap="none">
            <a:spAutoFit/>
          </a:bodyPr>
          <a:lstStyle/>
          <a:p>
            <a:endParaRPr lang="zh-CN" altLang="en-US" dirty="0"/>
          </a:p>
        </p:txBody>
      </p:sp>
      <p:sp>
        <p:nvSpPr>
          <p:cNvPr id="5" name="矩形 4">
            <a:extLst>
              <a:ext uri="{FF2B5EF4-FFF2-40B4-BE49-F238E27FC236}">
                <a16:creationId xmlns:a16="http://schemas.microsoft.com/office/drawing/2014/main" id="{9025060A-E13C-4BAF-81DA-806894026F32}"/>
              </a:ext>
            </a:extLst>
          </p:cNvPr>
          <p:cNvSpPr/>
          <p:nvPr/>
        </p:nvSpPr>
        <p:spPr>
          <a:xfrm>
            <a:off x="2736759" y="2385385"/>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97FDFECB-4B84-4757-8F84-45FEB982CA73}"/>
              </a:ext>
            </a:extLst>
          </p:cNvPr>
          <p:cNvSpPr/>
          <p:nvPr/>
        </p:nvSpPr>
        <p:spPr>
          <a:xfrm>
            <a:off x="2736759" y="2367079"/>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464969D-3599-4894-9E29-379D33138265}"/>
                  </a:ext>
                </a:extLst>
              </p:cNvPr>
              <p:cNvSpPr/>
              <p:nvPr/>
            </p:nvSpPr>
            <p:spPr>
              <a:xfrm>
                <a:off x="2307507" y="2492468"/>
                <a:ext cx="2242986" cy="573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𝑠</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r>
                        <a:rPr lang="zh-CN" altLang="en-US" sz="1200" i="0">
                          <a:solidFill>
                            <a:srgbClr val="203864"/>
                          </a:solidFill>
                          <a:latin typeface="Cambria Math" panose="02040503050406030204" pitchFamily="18" charset="0"/>
                        </a:rPr>
                        <m:t>=</m:t>
                      </m:r>
                      <m:r>
                        <m:rPr>
                          <m:sty m:val="p"/>
                        </m:rPr>
                        <a:rPr lang="zh-CN" altLang="en-US" sz="1200" i="0">
                          <a:solidFill>
                            <a:srgbClr val="203864"/>
                          </a:solidFill>
                          <a:latin typeface="Cambria Math" panose="02040503050406030204" pitchFamily="18" charset="0"/>
                        </a:rPr>
                        <m:t>max</m:t>
                      </m:r>
                      <m:d>
                        <m:dPr>
                          <m:ctrlPr>
                            <a:rPr lang="zh-CN" altLang="en-US" sz="1200" i="1">
                              <a:solidFill>
                                <a:srgbClr val="203864"/>
                              </a:solidFill>
                              <a:latin typeface="Cambria Math" panose="02040503050406030204" pitchFamily="18" charset="0"/>
                            </a:rPr>
                          </m:ctrlPr>
                        </m:dPr>
                        <m:e>
                          <m:r>
                            <a:rPr lang="zh-CN" altLang="en-US" sz="1200" i="0">
                              <a:solidFill>
                                <a:srgbClr val="203864"/>
                              </a:solidFill>
                              <a:latin typeface="Cambria Math" panose="02040503050406030204" pitchFamily="18" charset="0"/>
                            </a:rPr>
                            <m:t>0,1−</m:t>
                          </m:r>
                          <m:f>
                            <m:fPr>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𝛿</m:t>
                              </m:r>
                            </m:num>
                            <m:den>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𝑑</m:t>
                                  </m:r>
                                </m:e>
                                <m:sub>
                                  <m:r>
                                    <m:rPr>
                                      <m:nor/>
                                    </m:rPr>
                                    <a:rPr lang="zh-CN" altLang="en-US" sz="1200" i="1">
                                      <a:solidFill>
                                        <a:srgbClr val="203864"/>
                                      </a:solidFill>
                                      <a:latin typeface="Cambria Math" panose="02040503050406030204" pitchFamily="18" charset="0"/>
                                    </a:rPr>
                                    <m:t>right</m:t>
                                  </m:r>
                                  <m:r>
                                    <m:rPr>
                                      <m:nor/>
                                    </m:rPr>
                                    <a:rPr lang="zh-CN" altLang="en-US" sz="1200" i="1">
                                      <a:solidFill>
                                        <a:srgbClr val="203864"/>
                                      </a:solidFill>
                                      <a:latin typeface="Cambria Math" panose="02040503050406030204" pitchFamily="18" charset="0"/>
                                    </a:rPr>
                                    <m:t> </m:t>
                                  </m:r>
                                </m:sub>
                              </m:sSub>
                            </m:den>
                          </m:f>
                        </m:e>
                      </m:d>
                    </m:oMath>
                  </m:oMathPara>
                </a14:m>
                <a:endParaRPr lang="zh-CN" altLang="en-US" sz="1200" dirty="0">
                  <a:solidFill>
                    <a:srgbClr val="203864"/>
                  </a:solidFill>
                </a:endParaRPr>
              </a:p>
            </p:txBody>
          </p:sp>
        </mc:Choice>
        <mc:Fallback xmlns="">
          <p:sp>
            <p:nvSpPr>
              <p:cNvPr id="17" name="矩形 16">
                <a:extLst>
                  <a:ext uri="{FF2B5EF4-FFF2-40B4-BE49-F238E27FC236}">
                    <a16:creationId xmlns:a16="http://schemas.microsoft.com/office/drawing/2014/main" id="{3464969D-3599-4894-9E29-379D33138265}"/>
                  </a:ext>
                </a:extLst>
              </p:cNvPr>
              <p:cNvSpPr>
                <a:spLocks noRot="1" noChangeAspect="1" noMove="1" noResize="1" noEditPoints="1" noAdjustHandles="1" noChangeArrowheads="1" noChangeShapeType="1" noTextEdit="1"/>
              </p:cNvSpPr>
              <p:nvPr/>
            </p:nvSpPr>
            <p:spPr>
              <a:xfrm>
                <a:off x="2307507" y="2492468"/>
                <a:ext cx="2242986" cy="573170"/>
              </a:xfrm>
              <a:prstGeom prst="rect">
                <a:avLst/>
              </a:prstGeom>
              <a:blipFill>
                <a:blip r:embed="rId3"/>
                <a:stretch>
                  <a:fillRect b="-3191"/>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99B89B73-77B6-47DA-85CF-56B0AC77CE16}"/>
              </a:ext>
            </a:extLst>
          </p:cNvPr>
          <p:cNvSpPr/>
          <p:nvPr/>
        </p:nvSpPr>
        <p:spPr>
          <a:xfrm>
            <a:off x="3131322" y="2376120"/>
            <a:ext cx="184731" cy="369332"/>
          </a:xfrm>
          <a:prstGeom prst="rect">
            <a:avLst/>
          </a:prstGeom>
        </p:spPr>
        <p:txBody>
          <a:bodyPr wrap="none">
            <a:spAutoFit/>
          </a:bodyPr>
          <a:lstStyle/>
          <a:p>
            <a:endParaRPr lang="zh-CN" altLang="en-US" dirty="0"/>
          </a:p>
        </p:txBody>
      </p:sp>
      <p:sp>
        <p:nvSpPr>
          <p:cNvPr id="19" name="矩形 18">
            <a:extLst>
              <a:ext uri="{FF2B5EF4-FFF2-40B4-BE49-F238E27FC236}">
                <a16:creationId xmlns:a16="http://schemas.microsoft.com/office/drawing/2014/main" id="{14E88791-DBBB-41E0-8FED-3E9890DC26F9}"/>
              </a:ext>
            </a:extLst>
          </p:cNvPr>
          <p:cNvSpPr/>
          <p:nvPr/>
        </p:nvSpPr>
        <p:spPr>
          <a:xfrm>
            <a:off x="2834959" y="2377178"/>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0F5FF55-8789-47F2-91A1-38F0C3D9FD8A}"/>
                  </a:ext>
                </a:extLst>
              </p:cNvPr>
              <p:cNvSpPr/>
              <p:nvPr/>
            </p:nvSpPr>
            <p:spPr>
              <a:xfrm>
                <a:off x="1714500" y="3925048"/>
                <a:ext cx="3429000" cy="359586"/>
              </a:xfrm>
              <a:prstGeom prst="rect">
                <a:avLst/>
              </a:prstGeom>
            </p:spPr>
            <p:txBody>
              <a:bodyPr>
                <a:spAutoFit/>
              </a:bodyPr>
              <a:lstStyle/>
              <a:p>
                <a:pPr/>
                <a14:m>
                  <m:oMathPara xmlns:m="http://schemas.openxmlformats.org/officeDocument/2006/math">
                    <m:oMathParaPr>
                      <m:jc m:val="center"/>
                    </m:oMathParaPr>
                    <m:oMath xmlns:m="http://schemas.openxmlformats.org/officeDocument/2006/math">
                      <m:sSubSup>
                        <m:sSubSupPr>
                          <m:ctrlPr>
                            <a:rPr lang="zh-CN" altLang="en-US" sz="1100" i="1" smtClean="0">
                              <a:solidFill>
                                <a:srgbClr val="203864"/>
                              </a:solidFill>
                              <a:latin typeface="Cambria Math" panose="02040503050406030204" pitchFamily="18" charset="0"/>
                            </a:rPr>
                          </m:ctrlPr>
                        </m:sSubSupPr>
                        <m:e>
                          <m:r>
                            <a:rPr lang="zh-CN" altLang="en-US" sz="1100" i="1">
                              <a:solidFill>
                                <a:srgbClr val="203864"/>
                              </a:solidFill>
                              <a:latin typeface="Cambria Math" panose="02040503050406030204" pitchFamily="18" charset="0"/>
                            </a:rPr>
                            <m:t>𝑠</m:t>
                          </m:r>
                        </m:e>
                        <m:sub>
                          <m:r>
                            <m:rPr>
                              <m:nor/>
                            </m:rPr>
                            <a:rPr lang="zh-CN" altLang="en-US" sz="1100" i="1">
                              <a:solidFill>
                                <a:srgbClr val="203864"/>
                              </a:solidFill>
                              <a:latin typeface="Cambria Math" panose="02040503050406030204" pitchFamily="18" charset="0"/>
                            </a:rPr>
                            <m:t>right</m:t>
                          </m:r>
                          <m:r>
                            <m:rPr>
                              <m:nor/>
                            </m:rPr>
                            <a:rPr lang="zh-CN" altLang="en-US" sz="1100" i="1">
                              <a:solidFill>
                                <a:srgbClr val="203864"/>
                              </a:solidFill>
                              <a:latin typeface="Cambria Math" panose="02040503050406030204" pitchFamily="18" charset="0"/>
                            </a:rPr>
                            <m:t> </m:t>
                          </m:r>
                        </m:sub>
                        <m:sup>
                          <m:r>
                            <a:rPr lang="zh-CN" altLang="en-US" sz="1100" i="0">
                              <a:solidFill>
                                <a:srgbClr val="203864"/>
                              </a:solidFill>
                              <a:latin typeface="Cambria Math" panose="02040503050406030204" pitchFamily="18" charset="0"/>
                            </a:rPr>
                            <m:t>′</m:t>
                          </m:r>
                        </m:sup>
                      </m:sSubSup>
                      <m:r>
                        <a:rPr lang="zh-CN" altLang="en-US" sz="1100" i="0">
                          <a:solidFill>
                            <a:srgbClr val="203864"/>
                          </a:solidFill>
                          <a:latin typeface="Cambria Math" panose="02040503050406030204" pitchFamily="18" charset="0"/>
                        </a:rPr>
                        <m:t>=</m:t>
                      </m:r>
                      <m:r>
                        <m:rPr>
                          <m:sty m:val="p"/>
                        </m:rPr>
                        <a:rPr lang="zh-CN" altLang="en-US" sz="1100" i="0">
                          <a:solidFill>
                            <a:srgbClr val="203864"/>
                          </a:solidFill>
                          <a:latin typeface="Cambria Math" panose="02040503050406030204" pitchFamily="18" charset="0"/>
                        </a:rPr>
                        <m:t>max</m:t>
                      </m:r>
                      <m:d>
                        <m:dPr>
                          <m:ctrlPr>
                            <a:rPr lang="zh-CN" altLang="en-US" sz="1100" i="1">
                              <a:solidFill>
                                <a:srgbClr val="203864"/>
                              </a:solidFill>
                              <a:latin typeface="Cambria Math" panose="02040503050406030204" pitchFamily="18" charset="0"/>
                            </a:rPr>
                          </m:ctrlPr>
                        </m:dPr>
                        <m:e>
                          <m:r>
                            <a:rPr lang="zh-CN" altLang="en-US" sz="1100" i="0">
                              <a:solidFill>
                                <a:srgbClr val="203864"/>
                              </a:solidFill>
                              <a:latin typeface="Cambria Math" panose="02040503050406030204" pitchFamily="18" charset="0"/>
                            </a:rPr>
                            <m:t>0.9,1−</m:t>
                          </m:r>
                          <m:sSup>
                            <m:sSupPr>
                              <m:ctrlPr>
                                <a:rPr lang="zh-CN" altLang="en-US" sz="1100" i="1">
                                  <a:solidFill>
                                    <a:srgbClr val="203864"/>
                                  </a:solidFill>
                                  <a:latin typeface="Cambria Math" panose="02040503050406030204" pitchFamily="18" charset="0"/>
                                </a:rPr>
                              </m:ctrlPr>
                            </m:sSupPr>
                            <m:e>
                              <m:d>
                                <m:dPr>
                                  <m:ctrlPr>
                                    <a:rPr lang="zh-CN" altLang="en-US" sz="1100" i="1">
                                      <a:solidFill>
                                        <a:srgbClr val="203864"/>
                                      </a:solidFill>
                                      <a:latin typeface="Cambria Math" panose="02040503050406030204" pitchFamily="18" charset="0"/>
                                    </a:rPr>
                                  </m:ctrlPr>
                                </m:dPr>
                                <m:e>
                                  <m:r>
                                    <a:rPr lang="zh-CN" altLang="en-US" sz="1100" i="0">
                                      <a:solidFill>
                                        <a:srgbClr val="203864"/>
                                      </a:solidFill>
                                      <a:latin typeface="Cambria Math" panose="02040503050406030204" pitchFamily="18" charset="0"/>
                                    </a:rPr>
                                    <m:t>1−</m:t>
                                  </m:r>
                                  <m:sSub>
                                    <m:sSubPr>
                                      <m:ctrlPr>
                                        <a:rPr lang="zh-CN" altLang="en-US" sz="1100" i="1">
                                          <a:solidFill>
                                            <a:srgbClr val="203864"/>
                                          </a:solidFill>
                                          <a:latin typeface="Cambria Math" panose="02040503050406030204" pitchFamily="18" charset="0"/>
                                        </a:rPr>
                                      </m:ctrlPr>
                                    </m:sSubPr>
                                    <m:e>
                                      <m:r>
                                        <a:rPr lang="zh-CN" altLang="en-US" sz="1100" i="1">
                                          <a:solidFill>
                                            <a:srgbClr val="203864"/>
                                          </a:solidFill>
                                          <a:latin typeface="Cambria Math" panose="02040503050406030204" pitchFamily="18" charset="0"/>
                                        </a:rPr>
                                        <m:t>𝑠</m:t>
                                      </m:r>
                                    </m:e>
                                    <m:sub>
                                      <m:r>
                                        <m:rPr>
                                          <m:nor/>
                                        </m:rPr>
                                        <a:rPr lang="zh-CN" altLang="en-US" sz="1100" i="1">
                                          <a:solidFill>
                                            <a:srgbClr val="203864"/>
                                          </a:solidFill>
                                          <a:latin typeface="Cambria Math" panose="02040503050406030204" pitchFamily="18" charset="0"/>
                                        </a:rPr>
                                        <m:t> </m:t>
                                      </m:r>
                                      <m:r>
                                        <m:rPr>
                                          <m:nor/>
                                        </m:rPr>
                                        <a:rPr lang="zh-CN" altLang="en-US" sz="1100" i="1">
                                          <a:solidFill>
                                            <a:srgbClr val="203864"/>
                                          </a:solidFill>
                                          <a:latin typeface="Cambria Math" panose="02040503050406030204" pitchFamily="18" charset="0"/>
                                        </a:rPr>
                                        <m:t>shadow</m:t>
                                      </m:r>
                                      <m:r>
                                        <m:rPr>
                                          <m:nor/>
                                        </m:rPr>
                                        <a:rPr lang="zh-CN" altLang="en-US" sz="1100" i="1">
                                          <a:solidFill>
                                            <a:srgbClr val="203864"/>
                                          </a:solidFill>
                                          <a:latin typeface="Cambria Math" panose="02040503050406030204" pitchFamily="18" charset="0"/>
                                        </a:rPr>
                                        <m:t> </m:t>
                                      </m:r>
                                    </m:sub>
                                  </m:sSub>
                                </m:e>
                              </m:d>
                            </m:e>
                            <m:sup>
                              <m:r>
                                <a:rPr lang="zh-CN" altLang="en-US" sz="1100" i="0">
                                  <a:solidFill>
                                    <a:srgbClr val="203864"/>
                                  </a:solidFill>
                                  <a:latin typeface="Cambria Math" panose="02040503050406030204" pitchFamily="18" charset="0"/>
                                </a:rPr>
                                <m:t>3</m:t>
                              </m:r>
                            </m:sup>
                          </m:sSup>
                        </m:e>
                      </m:d>
                      <m:r>
                        <a:rPr lang="zh-CN" altLang="en-US" sz="1100" i="0">
                          <a:solidFill>
                            <a:srgbClr val="203864"/>
                          </a:solidFill>
                          <a:latin typeface="Cambria Math" panose="02040503050406030204" pitchFamily="18" charset="0"/>
                        </a:rPr>
                        <m:t>⋅</m:t>
                      </m:r>
                      <m:sSub>
                        <m:sSubPr>
                          <m:ctrlPr>
                            <a:rPr lang="zh-CN" altLang="en-US" sz="1100" i="1">
                              <a:solidFill>
                                <a:srgbClr val="203864"/>
                              </a:solidFill>
                              <a:latin typeface="Cambria Math" panose="02040503050406030204" pitchFamily="18" charset="0"/>
                            </a:rPr>
                          </m:ctrlPr>
                        </m:sSubPr>
                        <m:e>
                          <m:r>
                            <a:rPr lang="zh-CN" altLang="en-US" sz="1100" i="1">
                              <a:solidFill>
                                <a:srgbClr val="203864"/>
                              </a:solidFill>
                              <a:latin typeface="Cambria Math" panose="02040503050406030204" pitchFamily="18" charset="0"/>
                            </a:rPr>
                            <m:t>𝑠</m:t>
                          </m:r>
                        </m:e>
                        <m:sub>
                          <m:r>
                            <m:rPr>
                              <m:nor/>
                            </m:rPr>
                            <a:rPr lang="zh-CN" altLang="en-US" sz="1100" i="1">
                              <a:solidFill>
                                <a:srgbClr val="203864"/>
                              </a:solidFill>
                              <a:latin typeface="Cambria Math" panose="02040503050406030204" pitchFamily="18" charset="0"/>
                            </a:rPr>
                            <m:t>right</m:t>
                          </m:r>
                          <m:r>
                            <m:rPr>
                              <m:nor/>
                            </m:rPr>
                            <a:rPr lang="zh-CN" altLang="en-US" sz="1100" i="1">
                              <a:solidFill>
                                <a:srgbClr val="203864"/>
                              </a:solidFill>
                              <a:latin typeface="Cambria Math" panose="02040503050406030204" pitchFamily="18" charset="0"/>
                            </a:rPr>
                            <m:t> </m:t>
                          </m:r>
                        </m:sub>
                      </m:sSub>
                    </m:oMath>
                  </m:oMathPara>
                </a14:m>
                <a:endParaRPr lang="zh-CN" altLang="en-US" sz="1100" dirty="0">
                  <a:solidFill>
                    <a:srgbClr val="203864"/>
                  </a:solidFill>
                </a:endParaRPr>
              </a:p>
            </p:txBody>
          </p:sp>
        </mc:Choice>
        <mc:Fallback xmlns="">
          <p:sp>
            <p:nvSpPr>
              <p:cNvPr id="2" name="矩形 1">
                <a:extLst>
                  <a:ext uri="{FF2B5EF4-FFF2-40B4-BE49-F238E27FC236}">
                    <a16:creationId xmlns:a16="http://schemas.microsoft.com/office/drawing/2014/main" id="{00F5FF55-8789-47F2-91A1-38F0C3D9FD8A}"/>
                  </a:ext>
                </a:extLst>
              </p:cNvPr>
              <p:cNvSpPr>
                <a:spLocks noRot="1" noChangeAspect="1" noMove="1" noResize="1" noEditPoints="1" noAdjustHandles="1" noChangeArrowheads="1" noChangeShapeType="1" noTextEdit="1"/>
              </p:cNvSpPr>
              <p:nvPr/>
            </p:nvSpPr>
            <p:spPr>
              <a:xfrm>
                <a:off x="1714500" y="3925048"/>
                <a:ext cx="3429000" cy="359586"/>
              </a:xfrm>
              <a:prstGeom prst="rect">
                <a:avLst/>
              </a:prstGeom>
              <a:blipFill>
                <a:blip r:embed="rId4"/>
                <a:stretch>
                  <a:fillRect b="-33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60390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569678" y="1784439"/>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1049579" y="2186749"/>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758634" y="319678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741338" y="424753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76344" y="2724113"/>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564334" y="12886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470674" y="3684117"/>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8"/>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9F4AB8BD-0A96-4FC1-8291-3BFEA15EDD95}"/>
                  </a:ext>
                </a:extLst>
              </p:cNvPr>
              <p:cNvSpPr txBox="1"/>
              <p:nvPr/>
            </p:nvSpPr>
            <p:spPr>
              <a:xfrm>
                <a:off x="1188116" y="889331"/>
                <a:ext cx="5338696" cy="3711401"/>
              </a:xfrm>
              <a:prstGeom prst="rect">
                <a:avLst/>
              </a:prstGeom>
              <a:noFill/>
            </p:spPr>
            <p:txBody>
              <a:bodyPr wrap="square" rtlCol="0">
                <a:spAutoFit/>
              </a:bodyPr>
              <a:lstStyle/>
              <a:p>
                <a:pPr>
                  <a:spcBef>
                    <a:spcPts val="1200"/>
                  </a:spcBef>
                </a:pPr>
                <a:r>
                  <a:rPr lang="zh-CN" altLang="en-US" sz="1200" b="1" dirty="0">
                    <a:solidFill>
                      <a:srgbClr val="203864"/>
                    </a:solidFill>
                  </a:rPr>
                  <a:t>关键点提取</a:t>
                </a:r>
                <a:endParaRPr lang="en-US" altLang="zh-CN" sz="1200" b="1" dirty="0">
                  <a:solidFill>
                    <a:srgbClr val="203864"/>
                  </a:solidFill>
                </a:endParaRPr>
              </a:p>
              <a:p>
                <a:pPr>
                  <a:spcBef>
                    <a:spcPts val="1200"/>
                  </a:spcBef>
                </a:pPr>
                <a:r>
                  <a:rPr lang="zh-CN" altLang="en-US" sz="1200" dirty="0">
                    <a:solidFill>
                      <a:srgbClr val="203864"/>
                    </a:solidFill>
                  </a:rPr>
                  <a:t>在</a:t>
                </a:r>
                <a:r>
                  <a:rPr lang="en-US" altLang="zh-CN" sz="1200" dirty="0">
                    <a:solidFill>
                      <a:srgbClr val="203864"/>
                    </a:solidFill>
                  </a:rPr>
                  <a:t>2D </a:t>
                </a:r>
                <a:r>
                  <a:rPr lang="en-US" altLang="zh-CN" sz="1200" dirty="0" err="1">
                    <a:solidFill>
                      <a:srgbClr val="203864"/>
                    </a:solidFill>
                  </a:rPr>
                  <a:t>rangeImage</a:t>
                </a:r>
                <a:r>
                  <a:rPr lang="en-US" altLang="zh-CN" sz="1200" dirty="0">
                    <a:solidFill>
                      <a:srgbClr val="203864"/>
                    </a:solidFill>
                  </a:rPr>
                  <a:t> </a:t>
                </a:r>
                <a:r>
                  <a:rPr lang="zh-CN" altLang="en-US" sz="1200" dirty="0">
                    <a:solidFill>
                      <a:srgbClr val="203864"/>
                    </a:solidFill>
                  </a:rPr>
                  <a:t>上，取距离</a:t>
                </a:r>
                <a14:m>
                  <m:oMath xmlns:m="http://schemas.openxmlformats.org/officeDocument/2006/math">
                    <m:sSub>
                      <m:sSubPr>
                        <m:ctrlPr>
                          <a:rPr lang="en-US" altLang="zh-CN" sz="1200" i="1" smtClean="0">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𝑝</m:t>
                        </m:r>
                      </m:e>
                      <m:sub>
                        <m:r>
                          <a:rPr lang="en-US" altLang="zh-CN" sz="1200" b="0" i="1" smtClean="0">
                            <a:solidFill>
                              <a:srgbClr val="203864"/>
                            </a:solidFill>
                            <a:latin typeface="Cambria Math" panose="02040503050406030204" pitchFamily="18" charset="0"/>
                          </a:rPr>
                          <m:t>𝑖</m:t>
                        </m:r>
                      </m:sub>
                    </m:sSub>
                  </m:oMath>
                </a14:m>
                <a:r>
                  <a:rPr lang="zh-CN" altLang="en-US" sz="1200" dirty="0">
                    <a:solidFill>
                      <a:srgbClr val="203864"/>
                    </a:solidFill>
                  </a:rPr>
                  <a:t>点距离小于</a:t>
                </a:r>
                <a14:m>
                  <m:oMath xmlns:m="http://schemas.openxmlformats.org/officeDocument/2006/math">
                    <m:r>
                      <a:rPr lang="zh-CN" altLang="en-US" sz="1200">
                        <a:solidFill>
                          <a:srgbClr val="203864"/>
                        </a:solidFill>
                        <a:latin typeface="Cambria Math" panose="02040503050406030204" pitchFamily="18" charset="0"/>
                      </a:rPr>
                      <m:t>2</m:t>
                    </m:r>
                    <m:r>
                      <a:rPr lang="zh-CN" altLang="en-US" sz="1200" i="1">
                        <a:solidFill>
                          <a:srgbClr val="203864"/>
                        </a:solidFill>
                        <a:latin typeface="Cambria Math" panose="02040503050406030204" pitchFamily="18" charset="0"/>
                      </a:rPr>
                      <m:t>𝛿</m:t>
                    </m:r>
                  </m:oMath>
                </a14:m>
                <a:r>
                  <a:rPr lang="zh-CN" altLang="en-US" sz="1200" dirty="0">
                    <a:solidFill>
                      <a:srgbClr val="203864"/>
                    </a:solidFill>
                  </a:rPr>
                  <a:t>的点，求取法线，方向</a:t>
                </a:r>
                <a14:m>
                  <m:oMath xmlns:m="http://schemas.openxmlformats.org/officeDocument/2006/math">
                    <m:r>
                      <a:rPr lang="en-US" altLang="zh-CN" sz="1200" b="0" i="1" smtClean="0">
                        <a:solidFill>
                          <a:srgbClr val="203864"/>
                        </a:solidFill>
                        <a:latin typeface="Cambria Math" panose="02040503050406030204" pitchFamily="18" charset="0"/>
                      </a:rPr>
                      <m:t>𝑣</m:t>
                    </m:r>
                  </m:oMath>
                </a14:m>
                <a:r>
                  <a:rPr lang="zh-CN" altLang="en-US" sz="1200" dirty="0">
                    <a:solidFill>
                      <a:srgbClr val="203864"/>
                    </a:solidFill>
                  </a:rPr>
                  <a:t>幅值</a:t>
                </a:r>
                <a14:m>
                  <m:oMath xmlns:m="http://schemas.openxmlformats.org/officeDocument/2006/math">
                    <m:r>
                      <m:rPr>
                        <m:sty m:val="p"/>
                      </m:rPr>
                      <a:rPr lang="en-US" altLang="zh-CN" sz="1200" i="1" smtClean="0">
                        <a:solidFill>
                          <a:srgbClr val="203864"/>
                        </a:solidFill>
                        <a:latin typeface="Cambria Math" panose="02040503050406030204" pitchFamily="18" charset="0"/>
                      </a:rPr>
                      <m:t>λ</m:t>
                    </m:r>
                  </m:oMath>
                </a14:m>
                <a:r>
                  <a:rPr lang="zh-CN" altLang="en-US" sz="1200" dirty="0">
                    <a:solidFill>
                      <a:srgbClr val="203864"/>
                    </a:solidFill>
                  </a:rPr>
                  <a:t>。赋予权值：</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r>
                  <a:rPr lang="zh-CN" altLang="en-US" sz="1200" dirty="0">
                    <a:solidFill>
                      <a:srgbClr val="203864"/>
                    </a:solidFill>
                  </a:rPr>
                  <a:t>图像上每个点</a:t>
                </a:r>
                <a14:m>
                  <m:oMath xmlns:m="http://schemas.openxmlformats.org/officeDocument/2006/math">
                    <m:r>
                      <a:rPr lang="zh-CN" altLang="en-US" sz="1200" i="1">
                        <a:solidFill>
                          <a:srgbClr val="203864"/>
                        </a:solidFill>
                        <a:latin typeface="Cambria Math" panose="02040503050406030204" pitchFamily="18" charset="0"/>
                      </a:rPr>
                      <m:t>𝑝</m:t>
                    </m:r>
                  </m:oMath>
                </a14:m>
                <a:r>
                  <a:rPr lang="zh-CN" altLang="en-US" sz="1200" dirty="0">
                    <a:solidFill>
                      <a:srgbClr val="203864"/>
                    </a:solidFill>
                  </a:rPr>
                  <a:t>在</a:t>
                </a:r>
                <a:r>
                  <a:rPr lang="en-US" altLang="zh-CN" sz="1200" dirty="0">
                    <a:solidFill>
                      <a:srgbClr val="203864"/>
                    </a:solidFill>
                  </a:rPr>
                  <a:t>3D</a:t>
                </a:r>
                <a:r>
                  <a:rPr lang="zh-CN" altLang="en-US" sz="1200" dirty="0">
                    <a:solidFill>
                      <a:srgbClr val="203864"/>
                    </a:solidFill>
                  </a:rPr>
                  <a:t>直径</a:t>
                </a:r>
                <a14:m>
                  <m:oMath xmlns:m="http://schemas.openxmlformats.org/officeDocument/2006/math">
                    <m:r>
                      <a:rPr lang="zh-CN" altLang="en-US" sz="1200" i="1">
                        <a:solidFill>
                          <a:srgbClr val="203864"/>
                        </a:solidFill>
                        <a:latin typeface="Cambria Math" panose="02040503050406030204" pitchFamily="18" charset="0"/>
                      </a:rPr>
                      <m:t>𝜎</m:t>
                    </m:r>
                  </m:oMath>
                </a14:m>
                <a:r>
                  <a:rPr lang="zh-CN" altLang="en-US" sz="1200" dirty="0">
                    <a:solidFill>
                      <a:srgbClr val="203864"/>
                    </a:solidFill>
                  </a:rPr>
                  <a:t>内邻居，</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a:solidFill>
                                  <a:srgbClr val="203864"/>
                                </a:solidFill>
                                <a:latin typeface="Cambria Math" panose="02040503050406030204" pitchFamily="18" charset="0"/>
                              </a:rPr>
                              <m:t>0</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𝑁</m:t>
                            </m:r>
                          </m:sub>
                        </m:sSub>
                      </m:e>
                    </m:d>
                    <m:r>
                      <a:rPr lang="zh-CN" altLang="en-US" sz="1200" i="1">
                        <a:solidFill>
                          <a:srgbClr val="203864"/>
                        </a:solidFill>
                        <a:latin typeface="Cambria Math" panose="02040503050406030204" pitchFamily="18" charset="0"/>
                      </a:rPr>
                      <m:t>，</m:t>
                    </m:r>
                  </m:oMath>
                </a14:m>
                <a:r>
                  <a:rPr lang="zh-CN" altLang="en-US" sz="1200" dirty="0">
                    <a:solidFill>
                      <a:srgbClr val="203864"/>
                    </a:solidFill>
                  </a:rPr>
                  <a:t>不包含边界。每个点</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包含方向</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𝑣</m:t>
                        </m:r>
                      </m:e>
                      <m:sub>
                        <m:r>
                          <a:rPr lang="en-US" altLang="zh-CN" sz="1200" b="0" i="1" smtClean="0">
                            <a:solidFill>
                              <a:srgbClr val="203864"/>
                            </a:solidFill>
                            <a:latin typeface="Cambria Math" panose="02040503050406030204" pitchFamily="18" charset="0"/>
                          </a:rPr>
                          <m:t>𝑛</m:t>
                        </m:r>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和权重</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en-US" altLang="zh-CN" sz="1200" b="0" i="1" smtClean="0">
                            <a:solidFill>
                              <a:srgbClr val="203864"/>
                            </a:solidFill>
                            <a:latin typeface="Cambria Math" panose="02040503050406030204" pitchFamily="18" charset="0"/>
                          </a:rPr>
                          <m:t>𝑤</m:t>
                        </m:r>
                      </m:e>
                      <m:sub>
                        <m:r>
                          <a:rPr lang="en-US" altLang="zh-CN" sz="1200" b="0" i="1" smtClean="0">
                            <a:solidFill>
                              <a:srgbClr val="203864"/>
                            </a:solidFill>
                            <a:latin typeface="Cambria Math" panose="02040503050406030204" pitchFamily="18" charset="0"/>
                          </a:rPr>
                          <m:t>𝑛</m:t>
                        </m:r>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。把方向投影到传感器和</a:t>
                </a:r>
                <a14:m>
                  <m:oMath xmlns:m="http://schemas.openxmlformats.org/officeDocument/2006/math">
                    <m:r>
                      <a:rPr lang="en-US" altLang="zh-CN" sz="1200" b="0" i="1" smtClean="0">
                        <a:solidFill>
                          <a:srgbClr val="203864"/>
                        </a:solidFill>
                        <a:latin typeface="Cambria Math" panose="02040503050406030204" pitchFamily="18" charset="0"/>
                      </a:rPr>
                      <m:t>𝑝</m:t>
                    </m:r>
                  </m:oMath>
                </a14:m>
                <a:r>
                  <a:rPr lang="zh-CN" altLang="en-US" sz="1200" dirty="0">
                    <a:solidFill>
                      <a:srgbClr val="203864"/>
                    </a:solidFill>
                  </a:rPr>
                  <a:t>的连线的垂直平面上，夹角</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𝛼</m:t>
                        </m:r>
                      </m:e>
                      <m:sub>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sub>
                    </m:sSub>
                  </m:oMath>
                </a14:m>
                <a:r>
                  <a:rPr lang="zh-CN" altLang="en-US" sz="1200" dirty="0">
                    <a:solidFill>
                      <a:srgbClr val="203864"/>
                    </a:solidFill>
                  </a:rPr>
                  <a:t>。</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r>
                  <a:rPr lang="zh-CN" altLang="en-US" sz="1200" dirty="0">
                    <a:solidFill>
                      <a:srgbClr val="203864"/>
                    </a:solidFill>
                  </a:rPr>
                  <a:t>最后，选取所有兴趣点大于阈值的。</a:t>
                </a:r>
                <a:endParaRPr lang="en-US" altLang="zh-CN" sz="1200" dirty="0">
                  <a:solidFill>
                    <a:srgbClr val="203864"/>
                  </a:solidFill>
                </a:endParaRPr>
              </a:p>
            </p:txBody>
          </p:sp>
        </mc:Choice>
        <mc:Fallback xmlns="">
          <p:sp>
            <p:nvSpPr>
              <p:cNvPr id="58" name="文本框 57">
                <a:extLst>
                  <a:ext uri="{FF2B5EF4-FFF2-40B4-BE49-F238E27FC236}">
                    <a16:creationId xmlns:a16="http://schemas.microsoft.com/office/drawing/2014/main" id="{9F4AB8BD-0A96-4FC1-8291-3BFEA15EDD95}"/>
                  </a:ext>
                </a:extLst>
              </p:cNvPr>
              <p:cNvSpPr txBox="1">
                <a:spLocks noRot="1" noChangeAspect="1" noMove="1" noResize="1" noEditPoints="1" noAdjustHandles="1" noChangeArrowheads="1" noChangeShapeType="1" noTextEdit="1"/>
              </p:cNvSpPr>
              <p:nvPr/>
            </p:nvSpPr>
            <p:spPr>
              <a:xfrm>
                <a:off x="1188116" y="889331"/>
                <a:ext cx="5338696" cy="3711401"/>
              </a:xfrm>
              <a:prstGeom prst="rect">
                <a:avLst/>
              </a:prstGeom>
              <a:blipFill>
                <a:blip r:embed="rId2"/>
                <a:stretch>
                  <a:fillRect l="-114" t="-164" b="-328"/>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D7F838D-6C74-4A54-92A1-F3363578E1ED}"/>
              </a:ext>
            </a:extLst>
          </p:cNvPr>
          <p:cNvSpPr/>
          <p:nvPr/>
        </p:nvSpPr>
        <p:spPr>
          <a:xfrm>
            <a:off x="3179861" y="2387084"/>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FA6CB01-D8EA-4666-BBD7-BE594E8C8EAD}"/>
                  </a:ext>
                </a:extLst>
              </p:cNvPr>
              <p:cNvSpPr/>
              <p:nvPr/>
            </p:nvSpPr>
            <p:spPr>
              <a:xfrm>
                <a:off x="2831734" y="1549327"/>
                <a:ext cx="2051459" cy="504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smtClean="0">
                          <a:solidFill>
                            <a:srgbClr val="203864"/>
                          </a:solidFill>
                          <a:latin typeface="Cambria Math" panose="02040503050406030204" pitchFamily="18" charset="0"/>
                        </a:rPr>
                        <m:t>𝑤</m:t>
                      </m:r>
                      <m:r>
                        <a:rPr lang="zh-CN" altLang="en-US" sz="1200" i="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m>
                            <m:mPr>
                              <m:plcHide m:val="on"/>
                              <m:mcs>
                                <m:mc>
                                  <m:mcPr>
                                    <m:count m:val="2"/>
                                    <m:mcJc m:val="center"/>
                                  </m:mcPr>
                                </m:mc>
                              </m:mcs>
                              <m:ctrlPr>
                                <a:rPr lang="zh-CN" altLang="en-US" sz="1200" i="1">
                                  <a:solidFill>
                                    <a:srgbClr val="203864"/>
                                  </a:solidFill>
                                  <a:latin typeface="Cambria Math" panose="02040503050406030204" pitchFamily="18" charset="0"/>
                                </a:rPr>
                              </m:ctrlPr>
                            </m:mPr>
                            <m:mr>
                              <m:e>
                                <m:r>
                                  <a:rPr lang="zh-CN" altLang="en-US" sz="1200" i="0">
                                    <a:solidFill>
                                      <a:srgbClr val="203864"/>
                                    </a:solidFill>
                                    <a:latin typeface="Cambria Math" panose="02040503050406030204" pitchFamily="18" charset="0"/>
                                  </a:rPr>
                                  <m:t>1</m:t>
                                </m:r>
                              </m:e>
                              <m:e>
                                <m:r>
                                  <a:rPr lang="zh-CN" altLang="en-US" sz="1200" i="0">
                                    <a:solidFill>
                                      <a:srgbClr val="203864"/>
                                    </a:solidFill>
                                    <a:latin typeface="Cambria Math" panose="02040503050406030204" pitchFamily="18" charset="0"/>
                                  </a:rPr>
                                  <m:t>边缘点</m:t>
                                </m:r>
                              </m:e>
                            </m:mr>
                            <m:mr>
                              <m:e>
                                <m:r>
                                  <a:rPr lang="zh-CN" altLang="en-US" sz="1200" i="0">
                                    <a:solidFill>
                                      <a:srgbClr val="203864"/>
                                    </a:solidFill>
                                    <a:latin typeface="Cambria Math" panose="02040503050406030204" pitchFamily="18" charset="0"/>
                                  </a:rPr>
                                  <m:t>1−</m:t>
                                </m:r>
                                <m:sSup>
                                  <m:sSupPr>
                                    <m:ctrlPr>
                                      <a:rPr lang="zh-CN" altLang="en-US" sz="1200" i="1">
                                        <a:solidFill>
                                          <a:srgbClr val="203864"/>
                                        </a:solidFill>
                                        <a:latin typeface="Cambria Math" panose="02040503050406030204" pitchFamily="18" charset="0"/>
                                      </a:rPr>
                                    </m:ctrlPr>
                                  </m:sSupPr>
                                  <m:e>
                                    <m:d>
                                      <m:dPr>
                                        <m:ctrlPr>
                                          <a:rPr lang="zh-CN" altLang="en-US" sz="1200" i="1">
                                            <a:solidFill>
                                              <a:srgbClr val="203864"/>
                                            </a:solidFill>
                                            <a:latin typeface="Cambria Math" panose="02040503050406030204" pitchFamily="18" charset="0"/>
                                          </a:rPr>
                                        </m:ctrlPr>
                                      </m:dPr>
                                      <m:e>
                                        <m:r>
                                          <a:rPr lang="zh-CN" altLang="en-US" sz="1200" i="0">
                                            <a:solidFill>
                                              <a:srgbClr val="203864"/>
                                            </a:solidFill>
                                            <a:latin typeface="Cambria Math" panose="02040503050406030204" pitchFamily="18" charset="0"/>
                                          </a:rPr>
                                          <m:t>1−</m:t>
                                        </m:r>
                                        <m:r>
                                          <a:rPr lang="zh-CN" altLang="en-US" sz="1200" i="1">
                                            <a:solidFill>
                                              <a:srgbClr val="203864"/>
                                            </a:solidFill>
                                            <a:latin typeface="Cambria Math" panose="02040503050406030204" pitchFamily="18" charset="0"/>
                                          </a:rPr>
                                          <m:t>𝜆</m:t>
                                        </m:r>
                                      </m:e>
                                    </m:d>
                                  </m:e>
                                  <m:sup>
                                    <m:r>
                                      <a:rPr lang="zh-CN" altLang="en-US" sz="1200" i="0">
                                        <a:solidFill>
                                          <a:srgbClr val="203864"/>
                                        </a:solidFill>
                                        <a:latin typeface="Cambria Math" panose="02040503050406030204" pitchFamily="18" charset="0"/>
                                      </a:rPr>
                                      <m:t>3</m:t>
                                    </m:r>
                                  </m:sup>
                                </m:sSup>
                              </m:e>
                              <m:e>
                                <m:r>
                                  <a:rPr lang="zh-CN" altLang="en-US" sz="1200" i="0">
                                    <a:solidFill>
                                      <a:srgbClr val="203864"/>
                                    </a:solidFill>
                                    <a:latin typeface="Cambria Math" panose="02040503050406030204" pitchFamily="18" charset="0"/>
                                  </a:rPr>
                                  <m:t>其他点</m:t>
                                </m:r>
                              </m:e>
                            </m:mr>
                          </m:m>
                        </m:e>
                      </m:d>
                    </m:oMath>
                  </m:oMathPara>
                </a14:m>
                <a:endParaRPr lang="zh-CN" altLang="en-US" sz="1200" dirty="0">
                  <a:solidFill>
                    <a:srgbClr val="203864"/>
                  </a:solidFill>
                </a:endParaRPr>
              </a:p>
            </p:txBody>
          </p:sp>
        </mc:Choice>
        <mc:Fallback xmlns="">
          <p:sp>
            <p:nvSpPr>
              <p:cNvPr id="3" name="矩形 2">
                <a:extLst>
                  <a:ext uri="{FF2B5EF4-FFF2-40B4-BE49-F238E27FC236}">
                    <a16:creationId xmlns:a16="http://schemas.microsoft.com/office/drawing/2014/main" id="{1FA6CB01-D8EA-4666-BBD7-BE594E8C8EAD}"/>
                  </a:ext>
                </a:extLst>
              </p:cNvPr>
              <p:cNvSpPr>
                <a:spLocks noRot="1" noChangeAspect="1" noMove="1" noResize="1" noEditPoints="1" noAdjustHandles="1" noChangeArrowheads="1" noChangeShapeType="1" noTextEdit="1"/>
              </p:cNvSpPr>
              <p:nvPr/>
            </p:nvSpPr>
            <p:spPr>
              <a:xfrm>
                <a:off x="2831734" y="1549327"/>
                <a:ext cx="2051459" cy="504305"/>
              </a:xfrm>
              <a:prstGeom prst="rect">
                <a:avLst/>
              </a:prstGeom>
              <a:blipFill>
                <a:blip r:embed="rId3"/>
                <a:stretch>
                  <a:fillRect l="-16667" t="-175904" b="-2566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5D0660-466D-414F-8A14-730EC50C7F24}"/>
                  </a:ext>
                </a:extLst>
              </p:cNvPr>
              <p:cNvSpPr/>
              <p:nvPr/>
            </p:nvSpPr>
            <p:spPr>
              <a:xfrm>
                <a:off x="2056962" y="2525970"/>
                <a:ext cx="3601001" cy="16265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200" i="1" smtClean="0">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𝐼</m:t>
                          </m:r>
                        </m:e>
                        <m:sub>
                          <m:r>
                            <a:rPr lang="zh-CN" altLang="en-US" sz="1200" i="0">
                              <a:solidFill>
                                <a:srgbClr val="203864"/>
                              </a:solidFill>
                              <a:latin typeface="Cambria Math" panose="02040503050406030204" pitchFamily="18" charset="0"/>
                            </a:rPr>
                            <m:t>1</m:t>
                          </m:r>
                        </m:sub>
                      </m:sSub>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𝑝</m:t>
                          </m:r>
                        </m:e>
                      </m:d>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m:rPr>
                              <m:sty m:val="p"/>
                            </m:rPr>
                            <a:rPr lang="zh-CN" altLang="en-US" sz="1200" i="0">
                              <a:solidFill>
                                <a:srgbClr val="203864"/>
                              </a:solidFill>
                              <a:latin typeface="Cambria Math" panose="02040503050406030204" pitchFamily="18" charset="0"/>
                            </a:rPr>
                            <m:t>min</m:t>
                          </m:r>
                        </m:e>
                        <m:sub>
                          <m:r>
                            <a:rPr lang="zh-CN" altLang="en-US" sz="1200" i="1">
                              <a:solidFill>
                                <a:srgbClr val="203864"/>
                              </a:solidFill>
                              <a:latin typeface="Cambria Math" panose="02040503050406030204" pitchFamily="18" charset="0"/>
                            </a:rPr>
                            <m:t>𝑖</m:t>
                          </m:r>
                        </m:sub>
                      </m:sSub>
                      <m:d>
                        <m:dPr>
                          <m:ctrlPr>
                            <a:rPr lang="zh-CN" altLang="en-US" sz="1200" i="1">
                              <a:solidFill>
                                <a:srgbClr val="203864"/>
                              </a:solidFill>
                              <a:latin typeface="Cambria Math" panose="02040503050406030204" pitchFamily="18" charset="0"/>
                            </a:rPr>
                          </m:ctrlPr>
                        </m:dPr>
                        <m:e>
                          <m:r>
                            <a:rPr lang="zh-CN" altLang="en-US" sz="1200" i="0">
                              <a:solidFill>
                                <a:srgbClr val="203864"/>
                              </a:solidFill>
                              <a:latin typeface="Cambria Math" panose="02040503050406030204" pitchFamily="18" charset="0"/>
                            </a:rPr>
                            <m:t>1−</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𝑤</m:t>
                              </m:r>
                            </m:e>
                            <m:sub>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sub>
                          </m:sSub>
                          <m:r>
                            <m:rPr>
                              <m:sty m:val="p"/>
                            </m:rPr>
                            <a:rPr lang="zh-CN" altLang="en-US" sz="1200" i="0">
                              <a:solidFill>
                                <a:srgbClr val="203864"/>
                              </a:solidFill>
                              <a:latin typeface="Cambria Math" panose="02040503050406030204" pitchFamily="18" charset="0"/>
                            </a:rPr>
                            <m:t>max</m:t>
                          </m:r>
                          <m:d>
                            <m:dPr>
                              <m:ctrlPr>
                                <a:rPr lang="zh-CN" altLang="en-US" sz="1200" i="1">
                                  <a:solidFill>
                                    <a:srgbClr val="203864"/>
                                  </a:solidFill>
                                  <a:latin typeface="Cambria Math" panose="02040503050406030204" pitchFamily="18" charset="0"/>
                                </a:rPr>
                              </m:ctrlPr>
                            </m:dPr>
                            <m:e>
                              <m:r>
                                <a:rPr lang="zh-CN" altLang="en-US" sz="1200" i="0">
                                  <a:solidFill>
                                    <a:srgbClr val="203864"/>
                                  </a:solidFill>
                                  <a:latin typeface="Cambria Math" panose="02040503050406030204" pitchFamily="18" charset="0"/>
                                </a:rPr>
                                <m:t>1−</m:t>
                              </m:r>
                              <m:f>
                                <m:fPr>
                                  <m:ctrlPr>
                                    <a:rPr lang="zh-CN" altLang="en-US" sz="1200" i="1">
                                      <a:solidFill>
                                        <a:srgbClr val="203864"/>
                                      </a:solidFill>
                                      <a:latin typeface="Cambria Math" panose="02040503050406030204" pitchFamily="18" charset="0"/>
                                    </a:rPr>
                                  </m:ctrlPr>
                                </m:fPr>
                                <m:num>
                                  <m:r>
                                    <a:rPr lang="zh-CN" altLang="en-US" sz="1200" i="0">
                                      <a:solidFill>
                                        <a:srgbClr val="203864"/>
                                      </a:solidFill>
                                      <a:latin typeface="Cambria Math" panose="02040503050406030204" pitchFamily="18" charset="0"/>
                                    </a:rPr>
                                    <m:t>10⋅</m:t>
                                  </m:r>
                                  <m:d>
                                    <m:dPr>
                                      <m:begChr m:val="‖"/>
                                      <m:endChr m:val="‖"/>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𝑝</m:t>
                                      </m:r>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e>
                                  </m:d>
                                </m:num>
                                <m:den>
                                  <m:r>
                                    <a:rPr lang="zh-CN" altLang="en-US" sz="1200" i="1">
                                      <a:solidFill>
                                        <a:srgbClr val="203864"/>
                                      </a:solidFill>
                                      <a:latin typeface="Cambria Math" panose="02040503050406030204" pitchFamily="18" charset="0"/>
                                    </a:rPr>
                                    <m:t>𝜎</m:t>
                                  </m:r>
                                </m:den>
                              </m:f>
                              <m:r>
                                <a:rPr lang="zh-CN" altLang="en-US" sz="1200" i="0">
                                  <a:solidFill>
                                    <a:srgbClr val="203864"/>
                                  </a:solidFill>
                                  <a:latin typeface="Cambria Math" panose="02040503050406030204" pitchFamily="18" charset="0"/>
                                </a:rPr>
                                <m:t>,0</m:t>
                              </m:r>
                            </m:e>
                          </m:d>
                        </m:e>
                      </m:d>
                    </m:oMath>
                  </m:oMathPara>
                </a14:m>
                <a:endParaRPr lang="en-US" altLang="zh-CN" sz="1200" i="1" dirty="0">
                  <a:solidFill>
                    <a:srgbClr val="203864"/>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sz="1200" i="1">
                          <a:solidFill>
                            <a:srgbClr val="203864"/>
                          </a:solidFill>
                          <a:latin typeface="Cambria Math" panose="02040503050406030204" pitchFamily="18" charset="0"/>
                        </a:rPr>
                        <m:t>𝑓</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𝑛</m:t>
                      </m:r>
                      <m:r>
                        <a:rPr lang="zh-CN" altLang="en-US" sz="1200">
                          <a:solidFill>
                            <a:srgbClr val="203864"/>
                          </a:solidFill>
                          <a:latin typeface="Cambria Math" panose="02040503050406030204" pitchFamily="18" charset="0"/>
                        </a:rPr>
                        <m:t>)=</m:t>
                      </m:r>
                      <m:rad>
                        <m:radPr>
                          <m:degHide m:val="on"/>
                          <m:ctrlPr>
                            <a:rPr lang="zh-CN" altLang="en-US" sz="1200" i="1">
                              <a:solidFill>
                                <a:srgbClr val="203864"/>
                              </a:solidFill>
                              <a:latin typeface="Cambria Math" panose="02040503050406030204" pitchFamily="18" charset="0"/>
                            </a:rPr>
                          </m:ctrlPr>
                        </m:radPr>
                        <m:deg/>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𝑤</m:t>
                              </m:r>
                            </m:e>
                            <m:sub>
                              <m:r>
                                <a:rPr lang="zh-CN" altLang="en-US" sz="1200" i="1">
                                  <a:solidFill>
                                    <a:srgbClr val="203864"/>
                                  </a:solidFill>
                                  <a:latin typeface="Cambria Math" panose="02040503050406030204" pitchFamily="18" charset="0"/>
                                </a:rPr>
                                <m:t>𝑛</m:t>
                              </m:r>
                            </m:sub>
                          </m:sSub>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1−|</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2⋅‖</m:t>
                                  </m:r>
                                  <m:r>
                                    <a:rPr lang="zh-CN" altLang="en-US" sz="1200" i="1">
                                      <a:solidFill>
                                        <a:srgbClr val="203864"/>
                                      </a:solidFill>
                                      <a:latin typeface="Cambria Math" panose="02040503050406030204" pitchFamily="18" charset="0"/>
                                    </a:rPr>
                                    <m:t>𝑝</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𝑛</m:t>
                                  </m:r>
                                  <m:r>
                                    <a:rPr lang="zh-CN" altLang="en-US" sz="1200">
                                      <a:solidFill>
                                        <a:srgbClr val="203864"/>
                                      </a:solidFill>
                                      <a:latin typeface="Cambria Math" panose="02040503050406030204" pitchFamily="18" charset="0"/>
                                    </a:rPr>
                                    <m:t>‖</m:t>
                                  </m:r>
                                </m:num>
                                <m:den>
                                  <m:r>
                                    <a:rPr lang="zh-CN" altLang="en-US" sz="1200" i="1">
                                      <a:solidFill>
                                        <a:srgbClr val="203864"/>
                                      </a:solidFill>
                                      <a:latin typeface="Cambria Math" panose="02040503050406030204" pitchFamily="18" charset="0"/>
                                    </a:rPr>
                                    <m:t>𝜎</m:t>
                                  </m:r>
                                </m:den>
                              </m:f>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1</m:t>
                                  </m:r>
                                </m:num>
                                <m:den>
                                  <m:r>
                                    <a:rPr lang="zh-CN" altLang="en-US" sz="1200">
                                      <a:solidFill>
                                        <a:srgbClr val="203864"/>
                                      </a:solidFill>
                                      <a:latin typeface="Cambria Math" panose="02040503050406030204" pitchFamily="18" charset="0"/>
                                    </a:rPr>
                                    <m:t>2</m:t>
                                  </m:r>
                                </m:den>
                              </m:f>
                              <m:r>
                                <a:rPr lang="zh-CN" altLang="en-US" sz="1200">
                                  <a:solidFill>
                                    <a:srgbClr val="203864"/>
                                  </a:solidFill>
                                  <a:latin typeface="Cambria Math" panose="02040503050406030204" pitchFamily="18" charset="0"/>
                                </a:rPr>
                                <m:t>|</m:t>
                              </m:r>
                            </m:e>
                          </m:d>
                        </m:e>
                      </m:rad>
                    </m:oMath>
                  </m:oMathPara>
                </a14:m>
                <a:endParaRPr lang="en-US" altLang="zh-CN" sz="1200" dirty="0">
                  <a:solidFill>
                    <a:srgbClr val="203864"/>
                  </a:solidFill>
                </a:endParaRPr>
              </a:p>
              <a:p>
                <a:pPr/>
                <a14:m>
                  <m:oMathPara xmlns:m="http://schemas.openxmlformats.org/officeDocument/2006/math">
                    <m:oMathParaPr>
                      <m:jc m:val="left"/>
                    </m:oMathParaPr>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𝐼</m:t>
                          </m:r>
                        </m:e>
                        <m:sub>
                          <m:r>
                            <a:rPr lang="zh-CN" altLang="en-US" sz="1200">
                              <a:solidFill>
                                <a:srgbClr val="203864"/>
                              </a:solidFill>
                              <a:latin typeface="Cambria Math" panose="02040503050406030204" pitchFamily="18" charset="0"/>
                            </a:rPr>
                            <m:t>2</m:t>
                          </m:r>
                        </m:sub>
                      </m:sSub>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𝑝</m:t>
                      </m:r>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m:rPr>
                              <m:sty m:val="p"/>
                            </m:rPr>
                            <a:rPr lang="zh-CN" altLang="en-US" sz="1200">
                              <a:solidFill>
                                <a:srgbClr val="203864"/>
                              </a:solidFill>
                              <a:latin typeface="Cambria Math" panose="02040503050406030204" pitchFamily="18" charset="0"/>
                            </a:rPr>
                            <m:t>max</m:t>
                          </m:r>
                        </m:e>
                        <m:sub>
                          <m:r>
                            <a:rPr lang="zh-CN" altLang="en-US" sz="1200" i="1">
                              <a:solidFill>
                                <a:srgbClr val="203864"/>
                              </a:solidFill>
                              <a:latin typeface="Cambria Math" panose="02040503050406030204" pitchFamily="18" charset="0"/>
                            </a:rPr>
                            <m:t>𝑖</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𝑗</m:t>
                          </m:r>
                        </m:sub>
                      </m:sSub>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𝑓</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e>
                          </m:d>
                          <m:r>
                            <a:rPr lang="zh-CN" altLang="en-US" sz="1200" i="1">
                              <a:solidFill>
                                <a:srgbClr val="203864"/>
                              </a:solidFill>
                              <a:latin typeface="Cambria Math" panose="02040503050406030204" pitchFamily="18" charset="0"/>
                            </a:rPr>
                            <m:t>𝑓</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𝑗</m:t>
                                  </m:r>
                                </m:sub>
                              </m:sSub>
                            </m:e>
                          </m:d>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1−|</m:t>
                              </m:r>
                              <m:r>
                                <m:rPr>
                                  <m:sty m:val="p"/>
                                </m:rPr>
                                <a:rPr lang="zh-CN" altLang="en-US" sz="1200">
                                  <a:solidFill>
                                    <a:srgbClr val="203864"/>
                                  </a:solidFill>
                                  <a:latin typeface="Cambria Math" panose="02040503050406030204" pitchFamily="18" charset="0"/>
                                </a:rPr>
                                <m:t>cos</m:t>
                              </m:r>
                              <m:d>
                                <m:dPr>
                                  <m:ctrlPr>
                                    <a:rPr lang="zh-CN" altLang="en-US" sz="1200" i="1">
                                      <a:solidFill>
                                        <a:srgbClr val="203864"/>
                                      </a:solidFill>
                                      <a:latin typeface="Cambria Math" panose="02040503050406030204" pitchFamily="18" charset="0"/>
                                    </a:rPr>
                                  </m:ctrlPr>
                                </m:d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𝛼</m:t>
                                      </m:r>
                                    </m:e>
                                    <m:sub>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𝑖</m:t>
                                          </m:r>
                                        </m:sub>
                                      </m:sSub>
                                    </m:sub>
                                    <m:sup>
                                      <m:r>
                                        <a:rPr lang="zh-CN" altLang="en-US" sz="1200">
                                          <a:solidFill>
                                            <a:srgbClr val="203864"/>
                                          </a:solidFill>
                                          <a:latin typeface="Cambria Math" panose="02040503050406030204" pitchFamily="18" charset="0"/>
                                        </a:rPr>
                                        <m:t>′</m:t>
                                      </m:r>
                                    </m:sup>
                                  </m:sSubSup>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𝛼</m:t>
                                      </m:r>
                                    </m:e>
                                    <m:sub>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𝑗</m:t>
                                          </m:r>
                                        </m:sub>
                                      </m:sSub>
                                    </m:sub>
                                    <m:sup>
                                      <m:r>
                                        <a:rPr lang="zh-CN" altLang="en-US" sz="1200">
                                          <a:solidFill>
                                            <a:srgbClr val="203864"/>
                                          </a:solidFill>
                                          <a:latin typeface="Cambria Math" panose="02040503050406030204" pitchFamily="18" charset="0"/>
                                        </a:rPr>
                                        <m:t>′</m:t>
                                      </m:r>
                                    </m:sup>
                                  </m:sSubSup>
                                </m:e>
                              </m:d>
                              <m:r>
                                <a:rPr lang="zh-CN" altLang="en-US" sz="1200">
                                  <a:solidFill>
                                    <a:srgbClr val="203864"/>
                                  </a:solidFill>
                                  <a:latin typeface="Cambria Math" panose="02040503050406030204" pitchFamily="18" charset="0"/>
                                </a:rPr>
                                <m:t>|</m:t>
                              </m:r>
                            </m:e>
                          </m:d>
                        </m:e>
                      </m:d>
                    </m:oMath>
                  </m:oMathPara>
                </a14:m>
                <a:endParaRPr lang="en-US" altLang="zh-CN" sz="1200" dirty="0">
                  <a:solidFill>
                    <a:srgbClr val="203864"/>
                  </a:solidFill>
                </a:endParaRPr>
              </a:p>
              <a:p>
                <a:pPr/>
                <a14:m>
                  <m:oMathPara xmlns:m="http://schemas.openxmlformats.org/officeDocument/2006/math">
                    <m:oMathParaPr>
                      <m:jc m:val="left"/>
                    </m:oMathParaPr>
                    <m:oMath xmlns:m="http://schemas.openxmlformats.org/officeDocument/2006/math">
                      <m:d>
                        <m:dPr>
                          <m:begChr m:val=""/>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𝐼</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𝑝</m:t>
                          </m:r>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𝐼</m:t>
                              </m:r>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𝑝</m:t>
                          </m:r>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𝐼</m:t>
                              </m:r>
                            </m:e>
                            <m:sub>
                              <m:r>
                                <a:rPr lang="zh-CN" altLang="en-US" sz="1200">
                                  <a:solidFill>
                                    <a:srgbClr val="203864"/>
                                  </a:solidFill>
                                  <a:latin typeface="Cambria Math" panose="02040503050406030204" pitchFamily="18" charset="0"/>
                                </a:rPr>
                                <m:t>2</m:t>
                              </m:r>
                            </m:sub>
                          </m:sSub>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𝑝</m:t>
                          </m:r>
                        </m:e>
                      </m:d>
                    </m:oMath>
                  </m:oMathPara>
                </a14:m>
                <a:endParaRPr lang="zh-CN" altLang="en-US" sz="1200" dirty="0">
                  <a:solidFill>
                    <a:srgbClr val="203864"/>
                  </a:solidFill>
                </a:endParaRPr>
              </a:p>
            </p:txBody>
          </p:sp>
        </mc:Choice>
        <mc:Fallback xmlns="">
          <p:sp>
            <p:nvSpPr>
              <p:cNvPr id="8" name="矩形 7">
                <a:extLst>
                  <a:ext uri="{FF2B5EF4-FFF2-40B4-BE49-F238E27FC236}">
                    <a16:creationId xmlns:a16="http://schemas.microsoft.com/office/drawing/2014/main" id="{595D0660-466D-414F-8A14-730EC50C7F24}"/>
                  </a:ext>
                </a:extLst>
              </p:cNvPr>
              <p:cNvSpPr>
                <a:spLocks noRot="1" noChangeAspect="1" noMove="1" noResize="1" noEditPoints="1" noAdjustHandles="1" noChangeArrowheads="1" noChangeShapeType="1" noTextEdit="1"/>
              </p:cNvSpPr>
              <p:nvPr/>
            </p:nvSpPr>
            <p:spPr>
              <a:xfrm>
                <a:off x="2056962" y="2525970"/>
                <a:ext cx="3601001" cy="1626536"/>
              </a:xfrm>
              <a:prstGeom prst="rect">
                <a:avLst/>
              </a:prstGeom>
              <a:blipFill>
                <a:blip r:embed="rId4"/>
                <a:stretch>
                  <a:fillRect b="-273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5518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p:pic>
        <p:nvPicPr>
          <p:cNvPr id="2" name="图片 1">
            <a:extLst>
              <a:ext uri="{FF2B5EF4-FFF2-40B4-BE49-F238E27FC236}">
                <a16:creationId xmlns:a16="http://schemas.microsoft.com/office/drawing/2014/main" id="{469DB305-2B9E-4508-8F3F-2D8E94B9BAD1}"/>
              </a:ext>
            </a:extLst>
          </p:cNvPr>
          <p:cNvPicPr>
            <a:picLocks noChangeAspect="1"/>
          </p:cNvPicPr>
          <p:nvPr/>
        </p:nvPicPr>
        <p:blipFill>
          <a:blip r:embed="rId2"/>
          <a:stretch>
            <a:fillRect/>
          </a:stretch>
        </p:blipFill>
        <p:spPr>
          <a:xfrm>
            <a:off x="973185" y="1085850"/>
            <a:ext cx="2791896" cy="3445803"/>
          </a:xfrm>
          <a:prstGeom prst="rect">
            <a:avLst/>
          </a:prstGeom>
        </p:spPr>
      </p:pic>
      <p:sp>
        <p:nvSpPr>
          <p:cNvPr id="22" name="文本框 21">
            <a:extLst>
              <a:ext uri="{FF2B5EF4-FFF2-40B4-BE49-F238E27FC236}">
                <a16:creationId xmlns:a16="http://schemas.microsoft.com/office/drawing/2014/main" id="{CF1F56FC-E25D-4ED5-99B9-D22252217DD8}"/>
              </a:ext>
            </a:extLst>
          </p:cNvPr>
          <p:cNvSpPr txBox="1"/>
          <p:nvPr/>
        </p:nvSpPr>
        <p:spPr>
          <a:xfrm>
            <a:off x="4037612" y="2147031"/>
            <a:ext cx="2364298" cy="1323439"/>
          </a:xfrm>
          <a:prstGeom prst="rect">
            <a:avLst/>
          </a:prstGeom>
          <a:noFill/>
        </p:spPr>
        <p:txBody>
          <a:bodyPr wrap="square" rtlCol="0">
            <a:spAutoFit/>
          </a:bodyPr>
          <a:lstStyle/>
          <a:p>
            <a:pPr>
              <a:spcBef>
                <a:spcPts val="1200"/>
              </a:spcBef>
            </a:pPr>
            <a:r>
              <a:rPr lang="zh-CN" altLang="en-US" sz="1200" dirty="0">
                <a:solidFill>
                  <a:srgbClr val="203864"/>
                </a:solidFill>
              </a:rPr>
              <a:t>图</a:t>
            </a:r>
            <a:r>
              <a:rPr lang="en-US" altLang="zh-CN" sz="1200" dirty="0">
                <a:solidFill>
                  <a:srgbClr val="203864"/>
                </a:solidFill>
              </a:rPr>
              <a:t>a</a:t>
            </a:r>
            <a:r>
              <a:rPr lang="zh-CN" altLang="en-US" sz="1200" dirty="0">
                <a:solidFill>
                  <a:srgbClr val="203864"/>
                </a:solidFill>
              </a:rPr>
              <a:t>是提取到出的特征点。</a:t>
            </a:r>
            <a:endParaRPr lang="en-US" altLang="zh-CN" sz="1200" dirty="0">
              <a:solidFill>
                <a:srgbClr val="203864"/>
              </a:solidFill>
            </a:endParaRPr>
          </a:p>
          <a:p>
            <a:pPr>
              <a:spcBef>
                <a:spcPts val="1200"/>
              </a:spcBef>
            </a:pPr>
            <a:r>
              <a:rPr lang="zh-CN" altLang="en-US" sz="1200" dirty="0">
                <a:solidFill>
                  <a:srgbClr val="203864"/>
                </a:solidFill>
              </a:rPr>
              <a:t>图</a:t>
            </a:r>
            <a:r>
              <a:rPr lang="en-US" altLang="zh-CN" sz="1200" dirty="0">
                <a:solidFill>
                  <a:srgbClr val="203864"/>
                </a:solidFill>
              </a:rPr>
              <a:t>b</a:t>
            </a:r>
            <a:r>
              <a:rPr lang="zh-CN" altLang="en-US" sz="1200" dirty="0">
                <a:solidFill>
                  <a:srgbClr val="203864"/>
                </a:solidFill>
              </a:rPr>
              <a:t>是边缘提取示意图。</a:t>
            </a:r>
            <a:endParaRPr lang="en-US" altLang="zh-CN" sz="1200" dirty="0">
              <a:solidFill>
                <a:srgbClr val="203864"/>
              </a:solidFill>
            </a:endParaRPr>
          </a:p>
          <a:p>
            <a:pPr>
              <a:spcBef>
                <a:spcPts val="1200"/>
              </a:spcBef>
            </a:pPr>
            <a:r>
              <a:rPr lang="zh-CN" altLang="en-US" sz="1200" dirty="0">
                <a:solidFill>
                  <a:srgbClr val="203864"/>
                </a:solidFill>
              </a:rPr>
              <a:t>图</a:t>
            </a:r>
            <a:r>
              <a:rPr lang="en-US" altLang="zh-CN" sz="1200" dirty="0">
                <a:solidFill>
                  <a:srgbClr val="203864"/>
                </a:solidFill>
              </a:rPr>
              <a:t>c</a:t>
            </a:r>
            <a:r>
              <a:rPr lang="zh-CN" altLang="en-US" sz="1200" dirty="0">
                <a:solidFill>
                  <a:srgbClr val="203864"/>
                </a:solidFill>
              </a:rPr>
              <a:t>和图</a:t>
            </a:r>
            <a:r>
              <a:rPr lang="en-US" altLang="zh-CN" sz="1200" dirty="0">
                <a:solidFill>
                  <a:srgbClr val="203864"/>
                </a:solidFill>
              </a:rPr>
              <a:t>d</a:t>
            </a:r>
            <a:r>
              <a:rPr lang="zh-CN" altLang="en-US" sz="1200" dirty="0">
                <a:solidFill>
                  <a:srgbClr val="203864"/>
                </a:solidFill>
              </a:rPr>
              <a:t>特征点及其分数示意图。图</a:t>
            </a:r>
            <a:r>
              <a:rPr lang="en-US" altLang="zh-CN" sz="1200" dirty="0">
                <a:solidFill>
                  <a:srgbClr val="203864"/>
                </a:solidFill>
              </a:rPr>
              <a:t>c</a:t>
            </a:r>
            <a:r>
              <a:rPr lang="zh-CN" altLang="en-US" sz="1200" dirty="0">
                <a:solidFill>
                  <a:srgbClr val="203864"/>
                </a:solidFill>
              </a:rPr>
              <a:t>搜索范围</a:t>
            </a:r>
            <a:r>
              <a:rPr lang="en-US" altLang="zh-CN" sz="1200" dirty="0">
                <a:solidFill>
                  <a:srgbClr val="203864"/>
                </a:solidFill>
              </a:rPr>
              <a:t>20cm</a:t>
            </a:r>
            <a:r>
              <a:rPr lang="zh-CN" altLang="en-US" sz="1200" dirty="0">
                <a:solidFill>
                  <a:srgbClr val="203864"/>
                </a:solidFill>
              </a:rPr>
              <a:t>，图</a:t>
            </a:r>
            <a:r>
              <a:rPr lang="en-US" altLang="zh-CN" sz="1200" dirty="0">
                <a:solidFill>
                  <a:srgbClr val="203864"/>
                </a:solidFill>
              </a:rPr>
              <a:t>d</a:t>
            </a:r>
            <a:r>
              <a:rPr lang="zh-CN" altLang="en-US" sz="1200" dirty="0">
                <a:solidFill>
                  <a:srgbClr val="203864"/>
                </a:solidFill>
              </a:rPr>
              <a:t>搜索范围</a:t>
            </a:r>
            <a:r>
              <a:rPr lang="en-US" altLang="zh-CN" sz="1200" dirty="0">
                <a:solidFill>
                  <a:srgbClr val="203864"/>
                </a:solidFill>
              </a:rPr>
              <a:t>1m</a:t>
            </a:r>
            <a:r>
              <a:rPr lang="zh-CN" altLang="en-US" sz="1200" dirty="0">
                <a:solidFill>
                  <a:srgbClr val="203864"/>
                </a:solidFill>
              </a:rPr>
              <a:t>。</a:t>
            </a:r>
            <a:endParaRPr lang="en-US" altLang="zh-CN" sz="1200" dirty="0">
              <a:solidFill>
                <a:srgbClr val="203864"/>
              </a:solidFill>
            </a:endParaRPr>
          </a:p>
        </p:txBody>
      </p:sp>
    </p:spTree>
    <p:extLst>
      <p:ext uri="{BB962C8B-B14F-4D97-AF65-F5344CB8AC3E}">
        <p14:creationId xmlns:p14="http://schemas.microsoft.com/office/powerpoint/2010/main" val="3900420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8"/>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3"/>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D36A150-29DC-4840-8212-59B6FD1D61B4}"/>
                  </a:ext>
                </a:extLst>
              </p:cNvPr>
              <p:cNvSpPr txBox="1"/>
              <p:nvPr/>
            </p:nvSpPr>
            <p:spPr>
              <a:xfrm>
                <a:off x="333608" y="946813"/>
                <a:ext cx="5338696" cy="3289234"/>
              </a:xfrm>
              <a:prstGeom prst="rect">
                <a:avLst/>
              </a:prstGeom>
              <a:noFill/>
            </p:spPr>
            <p:txBody>
              <a:bodyPr wrap="square" rtlCol="0">
                <a:spAutoFit/>
              </a:bodyPr>
              <a:lstStyle/>
              <a:p>
                <a:pPr>
                  <a:spcBef>
                    <a:spcPts val="1200"/>
                  </a:spcBef>
                </a:pPr>
                <a:r>
                  <a:rPr lang="en-US" altLang="zh-CN" sz="1200" b="1" dirty="0">
                    <a:solidFill>
                      <a:srgbClr val="203864"/>
                    </a:solidFill>
                  </a:rPr>
                  <a:t>NARF</a:t>
                </a:r>
                <a:r>
                  <a:rPr lang="zh-CN" altLang="en-US" sz="1200" b="1" dirty="0">
                    <a:solidFill>
                      <a:srgbClr val="203864"/>
                    </a:solidFill>
                  </a:rPr>
                  <a:t>描述子</a:t>
                </a:r>
                <a:endParaRPr lang="en-US" altLang="zh-CN" sz="1200" b="1" dirty="0">
                  <a:solidFill>
                    <a:srgbClr val="203864"/>
                  </a:solidFill>
                </a:endParaRPr>
              </a:p>
              <a:p>
                <a:pPr>
                  <a:spcBef>
                    <a:spcPts val="1200"/>
                  </a:spcBef>
                </a:pPr>
                <a:r>
                  <a:rPr lang="zh-CN" altLang="en-US" sz="1200" dirty="0">
                    <a:solidFill>
                      <a:srgbClr val="203864"/>
                    </a:solidFill>
                  </a:rPr>
                  <a:t>以兴趣点为原点，</a:t>
                </a:r>
                <a:r>
                  <a:rPr lang="en-US" altLang="zh-CN" sz="1200" dirty="0">
                    <a:solidFill>
                      <a:srgbClr val="203864"/>
                    </a:solidFill>
                  </a:rPr>
                  <a:t>z</a:t>
                </a:r>
                <a:r>
                  <a:rPr lang="zh-CN" altLang="en-US" sz="1200" dirty="0">
                    <a:solidFill>
                      <a:srgbClr val="203864"/>
                    </a:solidFill>
                  </a:rPr>
                  <a:t>轴为法线方向，</a:t>
                </a:r>
                <a:r>
                  <a:rPr lang="en-US" altLang="zh-CN" sz="1200" dirty="0">
                    <a:solidFill>
                      <a:srgbClr val="203864"/>
                    </a:solidFill>
                  </a:rPr>
                  <a:t>y</a:t>
                </a:r>
                <a:r>
                  <a:rPr lang="zh-CN" altLang="en-US" sz="1200" dirty="0">
                    <a:solidFill>
                      <a:srgbClr val="203864"/>
                    </a:solidFill>
                  </a:rPr>
                  <a:t>轴为世界坐标系上，然后将</a:t>
                </a:r>
                <a14:m>
                  <m:oMath xmlns:m="http://schemas.openxmlformats.org/officeDocument/2006/math">
                    <m:f>
                      <m:fPr>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𝜎</m:t>
                        </m:r>
                      </m:num>
                      <m:den>
                        <m:r>
                          <a:rPr lang="zh-CN" altLang="en-US" sz="1200">
                            <a:solidFill>
                              <a:srgbClr val="203864"/>
                            </a:solidFill>
                            <a:latin typeface="Cambria Math" panose="02040503050406030204" pitchFamily="18" charset="0"/>
                          </a:rPr>
                          <m:t>2</m:t>
                        </m:r>
                      </m:den>
                    </m:f>
                  </m:oMath>
                </a14:m>
                <a:r>
                  <a:rPr lang="zh-CN" altLang="en-US" sz="1200" dirty="0">
                    <a:solidFill>
                      <a:srgbClr val="203864"/>
                    </a:solidFill>
                  </a:rPr>
                  <a:t>范围内点坐标变换到新坐标系内。</a:t>
                </a:r>
                <a:r>
                  <a:rPr lang="en-US" altLang="zh-CN" sz="1200" dirty="0">
                    <a:solidFill>
                      <a:srgbClr val="203864"/>
                    </a:solidFill>
                  </a:rPr>
                  <a:t>x</a:t>
                </a:r>
                <a:r>
                  <a:rPr lang="zh-CN" altLang="en-US" sz="1200" dirty="0">
                    <a:solidFill>
                      <a:srgbClr val="203864"/>
                    </a:solidFill>
                  </a:rPr>
                  <a:t>和</a:t>
                </a:r>
                <a:r>
                  <a:rPr lang="en-US" altLang="zh-CN" sz="1200" dirty="0">
                    <a:solidFill>
                      <a:srgbClr val="203864"/>
                    </a:solidFill>
                  </a:rPr>
                  <a:t>y</a:t>
                </a:r>
                <a:r>
                  <a:rPr lang="zh-CN" altLang="en-US" sz="1200" dirty="0">
                    <a:solidFill>
                      <a:srgbClr val="203864"/>
                    </a:solidFill>
                  </a:rPr>
                  <a:t>轴定义点在图像中的位置，</a:t>
                </a:r>
                <a:r>
                  <a:rPr lang="en-US" altLang="zh-CN" sz="1200" dirty="0">
                    <a:solidFill>
                      <a:srgbClr val="203864"/>
                    </a:solidFill>
                  </a:rPr>
                  <a:t>z</a:t>
                </a:r>
                <a:r>
                  <a:rPr lang="zh-CN" altLang="en-US" sz="1200" dirty="0">
                    <a:solidFill>
                      <a:srgbClr val="203864"/>
                    </a:solidFill>
                  </a:rPr>
                  <a:t>轴距离为灰度值生成新的图像，对其进行高斯模糊。</a:t>
                </a:r>
                <a:endParaRPr lang="en-US" altLang="zh-CN" sz="1200" dirty="0">
                  <a:solidFill>
                    <a:srgbClr val="203864"/>
                  </a:solidFill>
                </a:endParaRPr>
              </a:p>
              <a:p>
                <a:pPr>
                  <a:spcBef>
                    <a:spcPts val="1200"/>
                  </a:spcBef>
                </a:pPr>
                <a:r>
                  <a:rPr lang="zh-CN" altLang="en-US" sz="1200" dirty="0">
                    <a:solidFill>
                      <a:srgbClr val="203864"/>
                    </a:solidFill>
                  </a:rPr>
                  <a:t>兴趣点</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𝐶</m:t>
                        </m:r>
                      </m:e>
                      <m:sub>
                        <m:r>
                          <a:rPr lang="zh-CN" altLang="en-US" sz="1200">
                            <a:solidFill>
                              <a:srgbClr val="203864"/>
                            </a:solidFill>
                            <a:latin typeface="Cambria Math" panose="02040503050406030204" pitchFamily="18" charset="0"/>
                          </a:rPr>
                          <m:t>0</m:t>
                        </m:r>
                      </m:sub>
                    </m:sSub>
                  </m:oMath>
                </a14:m>
                <a:r>
                  <a:rPr lang="zh-CN" altLang="en-US" sz="1200" dirty="0">
                    <a:solidFill>
                      <a:srgbClr val="203864"/>
                    </a:solidFill>
                  </a:rPr>
                  <a:t>为中心，周围划分</a:t>
                </a:r>
                <a:r>
                  <a:rPr lang="en-US" altLang="zh-CN" sz="1200" dirty="0">
                    <a:solidFill>
                      <a:srgbClr val="203864"/>
                    </a:solidFill>
                  </a:rPr>
                  <a:t>n</a:t>
                </a:r>
                <a:r>
                  <a:rPr lang="zh-CN" altLang="en-US" sz="1200" dirty="0">
                    <a:solidFill>
                      <a:srgbClr val="203864"/>
                    </a:solidFill>
                  </a:rPr>
                  <a:t>个方向，</a:t>
                </a:r>
                <a14:m>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a:solidFill>
                                  <a:srgbClr val="203864"/>
                                </a:solidFill>
                                <a:latin typeface="Cambria Math" panose="02040503050406030204" pitchFamily="18" charset="0"/>
                              </a:rPr>
                              <m:t>0</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𝑚</m:t>
                            </m:r>
                          </m:sub>
                        </m:sSub>
                      </m:e>
                    </m:d>
                  </m:oMath>
                </a14:m>
                <a:r>
                  <a:rPr lang="zh-CN" altLang="en-US" sz="1200" dirty="0">
                    <a:solidFill>
                      <a:srgbClr val="203864"/>
                    </a:solidFill>
                  </a:rPr>
                  <a:t>为各方向上点到</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𝐶</m:t>
                        </m:r>
                      </m:e>
                      <m:sub>
                        <m:r>
                          <a:rPr lang="zh-CN" altLang="en-US" sz="1200">
                            <a:solidFill>
                              <a:srgbClr val="203864"/>
                            </a:solidFill>
                            <a:latin typeface="Cambria Math" panose="02040503050406030204" pitchFamily="18" charset="0"/>
                          </a:rPr>
                          <m:t>0</m:t>
                        </m:r>
                      </m:sub>
                    </m:sSub>
                  </m:oMath>
                </a14:m>
                <a:r>
                  <a:rPr lang="zh-CN" altLang="en-US" sz="1200" dirty="0">
                    <a:solidFill>
                      <a:srgbClr val="203864"/>
                    </a:solidFill>
                  </a:rPr>
                  <a:t>的距离。</a:t>
                </a: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endParaRPr lang="en-US" altLang="zh-CN" sz="1200" dirty="0">
                  <a:solidFill>
                    <a:srgbClr val="203864"/>
                  </a:solidFill>
                </a:endParaRPr>
              </a:p>
              <a:p>
                <a:pPr>
                  <a:spcBef>
                    <a:spcPts val="1200"/>
                  </a:spcBef>
                </a:pPr>
                <a14:m>
                  <m:oMath xmlns:m="http://schemas.openxmlformats.org/officeDocument/2006/math">
                    <m:r>
                      <a:rPr lang="zh-CN" altLang="en-US" sz="1200" i="1">
                        <a:solidFill>
                          <a:srgbClr val="203864"/>
                        </a:solidFill>
                        <a:latin typeface="Cambria Math" panose="02040503050406030204" pitchFamily="18" charset="0"/>
                      </a:rPr>
                      <m:t>𝑤</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oMath>
                </a14:m>
                <a:r>
                  <a:rPr lang="zh-CN" altLang="en-US" sz="1200" dirty="0">
                    <a:solidFill>
                      <a:srgbClr val="203864"/>
                    </a:solidFill>
                  </a:rPr>
                  <a:t>是距离权重，从</a:t>
                </a:r>
                <a:r>
                  <a:rPr lang="en-US" altLang="zh-CN" sz="1200" dirty="0">
                    <a:solidFill>
                      <a:srgbClr val="203864"/>
                    </a:solidFill>
                  </a:rPr>
                  <a:t>2</a:t>
                </a:r>
                <a:r>
                  <a:rPr lang="zh-CN" altLang="en-US" sz="1200" dirty="0">
                    <a:solidFill>
                      <a:srgbClr val="203864"/>
                    </a:solidFill>
                  </a:rPr>
                  <a:t>到</a:t>
                </a:r>
                <a:r>
                  <a:rPr lang="en-US" altLang="zh-CN" sz="1200" dirty="0">
                    <a:solidFill>
                      <a:srgbClr val="203864"/>
                    </a:solidFill>
                  </a:rPr>
                  <a:t>1</a:t>
                </a:r>
                <a:r>
                  <a:rPr lang="zh-CN" altLang="en-US" sz="1200" dirty="0">
                    <a:solidFill>
                      <a:srgbClr val="203864"/>
                    </a:solidFill>
                  </a:rPr>
                  <a:t>远离中心。越接近中心，表面变化越大， </a:t>
                </a:r>
                <a14:m>
                  <m:oMath xmlns:m="http://schemas.openxmlformats.org/officeDocument/2006/math">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up>
                        <m:r>
                          <a:rPr lang="zh-CN" altLang="en-US" sz="1200">
                            <a:solidFill>
                              <a:srgbClr val="203864"/>
                            </a:solidFill>
                            <a:latin typeface="Cambria Math" panose="02040503050406030204" pitchFamily="18" charset="0"/>
                          </a:rPr>
                          <m:t>′</m:t>
                        </m:r>
                      </m:sup>
                    </m:sSubSup>
                  </m:oMath>
                </a14:m>
                <a:r>
                  <a:rPr lang="zh-CN" altLang="en-US" sz="1200" dirty="0">
                    <a:solidFill>
                      <a:srgbClr val="203864"/>
                    </a:solidFill>
                  </a:rPr>
                  <a:t>越接近</a:t>
                </a:r>
                <a:r>
                  <a:rPr lang="en-US" altLang="zh-CN" sz="1200" dirty="0">
                    <a:solidFill>
                      <a:srgbClr val="203864"/>
                    </a:solidFill>
                  </a:rPr>
                  <a:t>0</a:t>
                </a:r>
                <a:r>
                  <a:rPr lang="zh-CN" altLang="en-US" sz="1200" dirty="0">
                    <a:solidFill>
                      <a:srgbClr val="203864"/>
                    </a:solidFill>
                  </a:rPr>
                  <a:t>。最后从</a:t>
                </a:r>
                <a14:m>
                  <m:oMath xmlns:m="http://schemas.openxmlformats.org/officeDocument/2006/math">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up>
                        <m:r>
                          <a:rPr lang="zh-CN" altLang="en-US" sz="1200">
                            <a:solidFill>
                              <a:srgbClr val="203864"/>
                            </a:solidFill>
                            <a:latin typeface="Cambria Math" panose="02040503050406030204" pitchFamily="18" charset="0"/>
                          </a:rPr>
                          <m:t>′</m:t>
                        </m:r>
                      </m:sup>
                    </m:sSubSup>
                  </m:oMath>
                </a14:m>
                <a:r>
                  <a:rPr lang="zh-CN" altLang="en-US" sz="1200" dirty="0">
                    <a:solidFill>
                      <a:srgbClr val="203864"/>
                    </a:solidFill>
                  </a:rPr>
                  <a:t>到</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使结果限制在</a:t>
                </a:r>
                <a:r>
                  <a:rPr lang="en-US" altLang="zh-CN" sz="1200" dirty="0">
                    <a:solidFill>
                      <a:srgbClr val="203864"/>
                    </a:solidFill>
                  </a:rPr>
                  <a:t>[-0.5, 0.5]</a:t>
                </a:r>
                <a:r>
                  <a:rPr lang="zh-CN" altLang="en-US" sz="1200" dirty="0">
                    <a:solidFill>
                      <a:srgbClr val="203864"/>
                    </a:solidFill>
                  </a:rPr>
                  <a:t>内。</a:t>
                </a:r>
                <a:endParaRPr lang="en-US" altLang="zh-CN" sz="1200" dirty="0">
                  <a:solidFill>
                    <a:srgbClr val="203864"/>
                  </a:solidFill>
                </a:endParaRPr>
              </a:p>
            </p:txBody>
          </p:sp>
        </mc:Choice>
        <mc:Fallback xmlns="">
          <p:sp>
            <p:nvSpPr>
              <p:cNvPr id="31" name="文本框 30">
                <a:extLst>
                  <a:ext uri="{FF2B5EF4-FFF2-40B4-BE49-F238E27FC236}">
                    <a16:creationId xmlns:a16="http://schemas.microsoft.com/office/drawing/2014/main" id="{ED36A150-29DC-4840-8212-59B6FD1D61B4}"/>
                  </a:ext>
                </a:extLst>
              </p:cNvPr>
              <p:cNvSpPr txBox="1">
                <a:spLocks noRot="1" noChangeAspect="1" noMove="1" noResize="1" noEditPoints="1" noAdjustHandles="1" noChangeArrowheads="1" noChangeShapeType="1" noTextEdit="1"/>
              </p:cNvSpPr>
              <p:nvPr/>
            </p:nvSpPr>
            <p:spPr>
              <a:xfrm>
                <a:off x="333608" y="946813"/>
                <a:ext cx="5338696" cy="3289234"/>
              </a:xfrm>
              <a:prstGeom prst="rect">
                <a:avLst/>
              </a:prstGeom>
              <a:blipFill>
                <a:blip r:embed="rId2"/>
                <a:stretch>
                  <a:fillRect l="-114" b="-556"/>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0527D55F-24EC-4C63-94C7-908C10FB9655}"/>
              </a:ext>
            </a:extLst>
          </p:cNvPr>
          <p:cNvSpPr/>
          <p:nvPr/>
        </p:nvSpPr>
        <p:spPr>
          <a:xfrm>
            <a:off x="3194384" y="2387084"/>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3C4C3F82-A8C6-4683-8432-9A849DB44F96}"/>
              </a:ext>
            </a:extLst>
          </p:cNvPr>
          <p:cNvSpPr/>
          <p:nvPr/>
        </p:nvSpPr>
        <p:spPr>
          <a:xfrm>
            <a:off x="2777860" y="2387084"/>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410D5EE-9B3F-460A-AA5D-F4C30DE65752}"/>
                  </a:ext>
                </a:extLst>
              </p:cNvPr>
              <p:cNvSpPr/>
              <p:nvPr/>
            </p:nvSpPr>
            <p:spPr>
              <a:xfrm>
                <a:off x="2080330" y="2258588"/>
                <a:ext cx="2399696" cy="173162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zh-CN" altLang="en-US" sz="1200" i="1" smtClean="0">
                          <a:solidFill>
                            <a:srgbClr val="203864"/>
                          </a:solidFill>
                          <a:latin typeface="Cambria Math" panose="02040503050406030204" pitchFamily="18" charset="0"/>
                        </a:rPr>
                        <m:t>𝑤</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r>
                        <a:rPr lang="zh-CN" altLang="en-US" sz="1200" i="0">
                          <a:solidFill>
                            <a:srgbClr val="203864"/>
                          </a:solidFill>
                          <a:latin typeface="Cambria Math" panose="02040503050406030204" pitchFamily="18" charset="0"/>
                        </a:rPr>
                        <m:t>=2−</m:t>
                      </m:r>
                      <m:f>
                        <m:fPr>
                          <m:ctrlPr>
                            <a:rPr lang="zh-CN" altLang="en-US" sz="1200" i="1">
                              <a:solidFill>
                                <a:srgbClr val="203864"/>
                              </a:solidFill>
                              <a:latin typeface="Cambria Math" panose="02040503050406030204" pitchFamily="18" charset="0"/>
                            </a:rPr>
                          </m:ctrlPr>
                        </m:fPr>
                        <m:num>
                          <m:r>
                            <a:rPr lang="zh-CN" altLang="en-US" sz="1200" i="0">
                              <a:solidFill>
                                <a:srgbClr val="203864"/>
                              </a:solidFill>
                              <a:latin typeface="Cambria Math" panose="02040503050406030204" pitchFamily="18" charset="0"/>
                            </a:rPr>
                            <m:t>2⋅‖</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r>
                            <a:rPr lang="zh-CN" altLang="en-US" sz="1200" i="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0">
                                  <a:solidFill>
                                    <a:srgbClr val="203864"/>
                                  </a:solidFill>
                                  <a:latin typeface="Cambria Math" panose="02040503050406030204" pitchFamily="18" charset="0"/>
                                </a:rPr>
                                <m:t>0</m:t>
                              </m:r>
                            </m:sub>
                          </m:sSub>
                          <m:r>
                            <a:rPr lang="zh-CN" altLang="en-US" sz="1200" i="0">
                              <a:solidFill>
                                <a:srgbClr val="203864"/>
                              </a:solidFill>
                              <a:latin typeface="Cambria Math" panose="02040503050406030204" pitchFamily="18" charset="0"/>
                            </a:rPr>
                            <m:t>‖</m:t>
                          </m:r>
                        </m:num>
                        <m:den>
                          <m:r>
                            <a:rPr lang="zh-CN" altLang="en-US" sz="1200" i="1">
                              <a:solidFill>
                                <a:srgbClr val="203864"/>
                              </a:solidFill>
                              <a:latin typeface="Cambria Math" panose="02040503050406030204" pitchFamily="18" charset="0"/>
                            </a:rPr>
                            <m:t>𝜎</m:t>
                          </m:r>
                        </m:den>
                      </m:f>
                    </m:oMath>
                  </m:oMathPara>
                </a14:m>
                <a:endParaRPr lang="en-US" altLang="zh-CN" sz="1200" dirty="0">
                  <a:solidFill>
                    <a:srgbClr val="203864"/>
                  </a:solidFill>
                </a:endParaRPr>
              </a:p>
              <a:p>
                <a:pPr/>
                <a14:m>
                  <m:oMathPara xmlns:m="http://schemas.openxmlformats.org/officeDocument/2006/math">
                    <m:oMathParaPr>
                      <m:jc m:val="left"/>
                    </m:oMathParaPr>
                    <m:oMath xmlns:m="http://schemas.openxmlformats.org/officeDocument/2006/math">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up>
                          <m:r>
                            <a:rPr lang="zh-CN" altLang="en-US" sz="1200">
                              <a:solidFill>
                                <a:srgbClr val="203864"/>
                              </a:solidFill>
                              <a:latin typeface="Cambria Math" panose="02040503050406030204" pitchFamily="18" charset="0"/>
                            </a:rPr>
                            <m:t>′</m:t>
                          </m:r>
                        </m:sup>
                      </m:sSubSup>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𝑗</m:t>
                              </m:r>
                              <m:r>
                                <a:rPr lang="zh-CN" altLang="en-US" sz="1200">
                                  <a:solidFill>
                                    <a:srgbClr val="203864"/>
                                  </a:solidFill>
                                  <a:latin typeface="Cambria Math" panose="02040503050406030204" pitchFamily="18" charset="0"/>
                                </a:rPr>
                                <m:t>=0</m:t>
                              </m:r>
                            </m:sub>
                            <m:sup>
                              <m:r>
                                <a:rPr lang="zh-CN" altLang="en-US" sz="1200" i="1">
                                  <a:solidFill>
                                    <a:srgbClr val="203864"/>
                                  </a:solidFill>
                                  <a:latin typeface="Cambria Math" panose="02040503050406030204" pitchFamily="18" charset="0"/>
                                </a:rPr>
                                <m:t>𝑚</m:t>
                              </m:r>
                              <m:r>
                                <a:rPr lang="zh-CN" altLang="en-US" sz="1200">
                                  <a:solidFill>
                                    <a:srgbClr val="203864"/>
                                  </a:solidFill>
                                  <a:latin typeface="Cambria Math" panose="02040503050406030204" pitchFamily="18" charset="0"/>
                                </a:rPr>
                                <m:t>−1</m:t>
                              </m:r>
                            </m:sup>
                            <m:e>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𝑤</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r>
                                    <a:rPr lang="zh-CN" altLang="en-US" sz="1200">
                                      <a:solidFill>
                                        <a:srgbClr val="203864"/>
                                      </a:solidFill>
                                      <a:latin typeface="Cambria Math" panose="02040503050406030204" pitchFamily="18" charset="0"/>
                                    </a:rPr>
                                    <m:t>⋅</m:t>
                                  </m:r>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e>
                              </m:d>
                            </m:e>
                          </m:nary>
                        </m:num>
                        <m:den>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𝑗</m:t>
                              </m:r>
                              <m:r>
                                <a:rPr lang="zh-CN" altLang="en-US" sz="1200">
                                  <a:solidFill>
                                    <a:srgbClr val="203864"/>
                                  </a:solidFill>
                                  <a:latin typeface="Cambria Math" panose="02040503050406030204" pitchFamily="18" charset="0"/>
                                </a:rPr>
                                <m:t>=0</m:t>
                              </m:r>
                            </m:sub>
                            <m:sup>
                              <m:r>
                                <a:rPr lang="zh-CN" altLang="en-US" sz="1200" i="1">
                                  <a:solidFill>
                                    <a:srgbClr val="203864"/>
                                  </a:solidFill>
                                  <a:latin typeface="Cambria Math" panose="02040503050406030204" pitchFamily="18" charset="0"/>
                                </a:rPr>
                                <m:t>𝑚</m:t>
                              </m:r>
                              <m:r>
                                <a:rPr lang="zh-CN" altLang="en-US" sz="1200">
                                  <a:solidFill>
                                    <a:srgbClr val="203864"/>
                                  </a:solidFill>
                                  <a:latin typeface="Cambria Math" panose="02040503050406030204" pitchFamily="18" charset="0"/>
                                </a:rPr>
                                <m:t>−1</m:t>
                              </m:r>
                            </m:sup>
                            <m:e>
                              <m:r>
                                <a:rPr lang="zh-CN" altLang="en-US" sz="1200" i="1">
                                  <a:solidFill>
                                    <a:srgbClr val="203864"/>
                                  </a:solidFill>
                                  <a:latin typeface="Cambria Math" panose="02040503050406030204" pitchFamily="18" charset="0"/>
                                </a:rPr>
                                <m:t>𝑤</m:t>
                              </m:r>
                            </m:e>
                          </m:nary>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𝑐</m:t>
                                  </m:r>
                                </m:e>
                                <m:sub>
                                  <m:r>
                                    <a:rPr lang="zh-CN" altLang="en-US" sz="1200" i="1">
                                      <a:solidFill>
                                        <a:srgbClr val="203864"/>
                                      </a:solidFill>
                                      <a:latin typeface="Cambria Math" panose="02040503050406030204" pitchFamily="18" charset="0"/>
                                    </a:rPr>
                                    <m:t>𝑗</m:t>
                                  </m:r>
                                </m:sub>
                              </m:sSub>
                            </m:e>
                          </m:d>
                        </m:den>
                      </m:f>
                    </m:oMath>
                  </m:oMathPara>
                </a14:m>
                <a:endParaRPr lang="zh-CN" altLang="en-US" sz="1200" dirty="0">
                  <a:solidFill>
                    <a:srgbClr val="203864"/>
                  </a:solidFill>
                </a:endParaRPr>
              </a:p>
              <a:p>
                <a:pPr/>
                <a14:m>
                  <m:oMathPara xmlns:m="http://schemas.openxmlformats.org/officeDocument/2006/math">
                    <m:oMathParaPr>
                      <m:jc m:val="left"/>
                    </m:oMathParaPr>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Sub>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𝑎𝑡𝑎𝑛</m:t>
                          </m:r>
                          <m:r>
                            <a:rPr lang="zh-CN" altLang="en-US" sz="1200">
                              <a:solidFill>
                                <a:srgbClr val="203864"/>
                              </a:solidFill>
                              <a:latin typeface="Cambria Math" panose="02040503050406030204" pitchFamily="18" charset="0"/>
                            </a:rPr>
                            <m:t>2</m:t>
                          </m:r>
                          <m:d>
                            <m:dPr>
                              <m:ctrlPr>
                                <a:rPr lang="zh-CN" altLang="en-US" sz="1200" i="1">
                                  <a:solidFill>
                                    <a:srgbClr val="203864"/>
                                  </a:solidFill>
                                  <a:latin typeface="Cambria Math" panose="02040503050406030204" pitchFamily="18" charset="0"/>
                                </a:rPr>
                              </m:ctrlPr>
                            </m:d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up>
                                  <m:r>
                                    <a:rPr lang="zh-CN" altLang="en-US" sz="1200">
                                      <a:solidFill>
                                        <a:srgbClr val="203864"/>
                                      </a:solidFill>
                                      <a:latin typeface="Cambria Math" panose="02040503050406030204" pitchFamily="18" charset="0"/>
                                    </a:rPr>
                                    <m:t>′</m:t>
                                  </m:r>
                                </m:sup>
                              </m:sSubSup>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𝜎</m:t>
                                  </m:r>
                                </m:num>
                                <m:den>
                                  <m:r>
                                    <a:rPr lang="zh-CN" altLang="en-US" sz="1200">
                                      <a:solidFill>
                                        <a:srgbClr val="203864"/>
                                      </a:solidFill>
                                      <a:latin typeface="Cambria Math" panose="02040503050406030204" pitchFamily="18" charset="0"/>
                                    </a:rPr>
                                    <m:t>2</m:t>
                                  </m:r>
                                </m:den>
                              </m:f>
                            </m:e>
                          </m:d>
                        </m:num>
                        <m:den>
                          <m:sSup>
                            <m:sSupPr>
                              <m:ctrlPr>
                                <a:rPr lang="zh-CN" altLang="en-US" sz="1200" i="1">
                                  <a:solidFill>
                                    <a:srgbClr val="203864"/>
                                  </a:solidFill>
                                  <a:latin typeface="Cambria Math" panose="02040503050406030204" pitchFamily="18" charset="0"/>
                                </a:rPr>
                              </m:ctrlPr>
                            </m:sSupPr>
                            <m:e>
                              <m:r>
                                <a:rPr lang="zh-CN" altLang="en-US" sz="1200">
                                  <a:solidFill>
                                    <a:srgbClr val="203864"/>
                                  </a:solidFill>
                                  <a:latin typeface="Cambria Math" panose="02040503050406030204" pitchFamily="18" charset="0"/>
                                </a:rPr>
                                <m:t>180</m:t>
                              </m:r>
                            </m:e>
                            <m:sup>
                              <m:r>
                                <a:rPr lang="zh-CN" altLang="en-US" sz="1200">
                                  <a:solidFill>
                                    <a:srgbClr val="203864"/>
                                  </a:solidFill>
                                  <a:latin typeface="Cambria Math" panose="02040503050406030204" pitchFamily="18" charset="0"/>
                                </a:rPr>
                                <m:t>°</m:t>
                              </m:r>
                            </m:sup>
                          </m:sSup>
                        </m:den>
                      </m:f>
                    </m:oMath>
                  </m:oMathPara>
                </a14:m>
                <a:endParaRPr lang="zh-CN" altLang="en-US" sz="1200" dirty="0">
                  <a:solidFill>
                    <a:srgbClr val="203864"/>
                  </a:solidFill>
                </a:endParaRPr>
              </a:p>
              <a:p>
                <a:endParaRPr lang="zh-CN" altLang="en-US" sz="1200" dirty="0">
                  <a:solidFill>
                    <a:srgbClr val="203864"/>
                  </a:solidFill>
                </a:endParaRPr>
              </a:p>
            </p:txBody>
          </p:sp>
        </mc:Choice>
        <mc:Fallback xmlns="">
          <p:sp>
            <p:nvSpPr>
              <p:cNvPr id="8" name="矩形 7">
                <a:extLst>
                  <a:ext uri="{FF2B5EF4-FFF2-40B4-BE49-F238E27FC236}">
                    <a16:creationId xmlns:a16="http://schemas.microsoft.com/office/drawing/2014/main" id="{9410D5EE-9B3F-460A-AA5D-F4C30DE65752}"/>
                  </a:ext>
                </a:extLst>
              </p:cNvPr>
              <p:cNvSpPr>
                <a:spLocks noRot="1" noChangeAspect="1" noMove="1" noResize="1" noEditPoints="1" noAdjustHandles="1" noChangeArrowheads="1" noChangeShapeType="1" noTextEdit="1"/>
              </p:cNvSpPr>
              <p:nvPr/>
            </p:nvSpPr>
            <p:spPr>
              <a:xfrm>
                <a:off x="2080330" y="2258588"/>
                <a:ext cx="2399696" cy="173162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4900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等腰三角形 55"/>
          <p:cNvSpPr/>
          <p:nvPr/>
        </p:nvSpPr>
        <p:spPr>
          <a:xfrm rot="5400000" flipV="1">
            <a:off x="5113009" y="1172068"/>
            <a:ext cx="2278277" cy="1211705"/>
          </a:xfrm>
          <a:prstGeom prst="triangle">
            <a:avLst/>
          </a:prstGeom>
          <a:solidFill>
            <a:srgbClr val="96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7" name="等腰三角形 56"/>
          <p:cNvSpPr/>
          <p:nvPr/>
        </p:nvSpPr>
        <p:spPr>
          <a:xfrm rot="6687977">
            <a:off x="5599183" y="3052988"/>
            <a:ext cx="42675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8" name="等腰三角形 57"/>
          <p:cNvSpPr/>
          <p:nvPr/>
        </p:nvSpPr>
        <p:spPr>
          <a:xfrm rot="2734338">
            <a:off x="5614814" y="3893262"/>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9" name="等腰三角形 58"/>
          <p:cNvSpPr/>
          <p:nvPr/>
        </p:nvSpPr>
        <p:spPr>
          <a:xfrm rot="937855">
            <a:off x="6088755" y="3821837"/>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2" name="等腰三角形 61"/>
          <p:cNvSpPr/>
          <p:nvPr/>
        </p:nvSpPr>
        <p:spPr>
          <a:xfrm rot="2734338">
            <a:off x="6228371" y="294866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3" name="等腰三角形 62"/>
          <p:cNvSpPr/>
          <p:nvPr/>
        </p:nvSpPr>
        <p:spPr>
          <a:xfrm rot="937855">
            <a:off x="6516903" y="3387344"/>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5" name="等腰三角形 64"/>
          <p:cNvSpPr/>
          <p:nvPr/>
        </p:nvSpPr>
        <p:spPr>
          <a:xfrm rot="6687977">
            <a:off x="4944684" y="769939"/>
            <a:ext cx="122802" cy="139891"/>
          </a:xfrm>
          <a:prstGeom prst="triangle">
            <a:avLst>
              <a:gd name="adj" fmla="val 248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6" name="等腰三角形 65"/>
          <p:cNvSpPr/>
          <p:nvPr/>
        </p:nvSpPr>
        <p:spPr>
          <a:xfrm rot="6687977">
            <a:off x="5527053" y="815240"/>
            <a:ext cx="117124" cy="166812"/>
          </a:xfrm>
          <a:prstGeom prst="triangle">
            <a:avLst>
              <a:gd name="adj" fmla="val 2481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7" name="等腰三角形 66"/>
          <p:cNvSpPr/>
          <p:nvPr/>
        </p:nvSpPr>
        <p:spPr>
          <a:xfrm rot="6687977">
            <a:off x="5369962" y="2795841"/>
            <a:ext cx="187271" cy="83076"/>
          </a:xfrm>
          <a:prstGeom prst="triangle">
            <a:avLst>
              <a:gd name="adj" fmla="val 24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34" name="组合 33">
            <a:extLst>
              <a:ext uri="{FF2B5EF4-FFF2-40B4-BE49-F238E27FC236}">
                <a16:creationId xmlns:a16="http://schemas.microsoft.com/office/drawing/2014/main" id="{82E3D691-115C-4973-98F2-B85C0FB37B4D}"/>
              </a:ext>
            </a:extLst>
          </p:cNvPr>
          <p:cNvGrpSpPr/>
          <p:nvPr/>
        </p:nvGrpSpPr>
        <p:grpSpPr>
          <a:xfrm>
            <a:off x="221568" y="224058"/>
            <a:ext cx="4553631" cy="665273"/>
            <a:chOff x="1204060" y="627122"/>
            <a:chExt cx="8095343" cy="1182710"/>
          </a:xfrm>
        </p:grpSpPr>
        <p:sp>
          <p:nvSpPr>
            <p:cNvPr id="35" name="矩形 34">
              <a:extLst>
                <a:ext uri="{FF2B5EF4-FFF2-40B4-BE49-F238E27FC236}">
                  <a16:creationId xmlns:a16="http://schemas.microsoft.com/office/drawing/2014/main" id="{8BE52AA0-AC74-4739-8C84-0F699ED2DA7A}"/>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36" name="文本框 35">
              <a:extLst>
                <a:ext uri="{FF2B5EF4-FFF2-40B4-BE49-F238E27FC236}">
                  <a16:creationId xmlns:a16="http://schemas.microsoft.com/office/drawing/2014/main" id="{0E4DEBC2-6FAB-4B3C-8286-CBD877DB2DD5}"/>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37" name="文本框 36">
              <a:extLst>
                <a:ext uri="{FF2B5EF4-FFF2-40B4-BE49-F238E27FC236}">
                  <a16:creationId xmlns:a16="http://schemas.microsoft.com/office/drawing/2014/main" id="{627DE03B-516C-44EF-BF88-DDD2B8EF2051}"/>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p:pic>
        <p:nvPicPr>
          <p:cNvPr id="4" name="图片 3">
            <a:extLst>
              <a:ext uri="{FF2B5EF4-FFF2-40B4-BE49-F238E27FC236}">
                <a16:creationId xmlns:a16="http://schemas.microsoft.com/office/drawing/2014/main" id="{8C355675-D83C-4BD5-ACBC-02D4C85566A7}"/>
              </a:ext>
            </a:extLst>
          </p:cNvPr>
          <p:cNvPicPr>
            <a:picLocks noChangeAspect="1"/>
          </p:cNvPicPr>
          <p:nvPr/>
        </p:nvPicPr>
        <p:blipFill>
          <a:blip r:embed="rId3"/>
          <a:stretch>
            <a:fillRect/>
          </a:stretch>
        </p:blipFill>
        <p:spPr>
          <a:xfrm>
            <a:off x="1510992" y="2890141"/>
            <a:ext cx="2876550" cy="1917700"/>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D503A2D-2FF9-438B-B03E-E964B16917DB}"/>
                  </a:ext>
                </a:extLst>
              </p:cNvPr>
              <p:cNvSpPr txBox="1"/>
              <p:nvPr/>
            </p:nvSpPr>
            <p:spPr>
              <a:xfrm>
                <a:off x="280102" y="1248748"/>
                <a:ext cx="5338696" cy="1169551"/>
              </a:xfrm>
              <a:prstGeom prst="rect">
                <a:avLst/>
              </a:prstGeom>
              <a:noFill/>
            </p:spPr>
            <p:txBody>
              <a:bodyPr wrap="square" rtlCol="0">
                <a:spAutoFit/>
              </a:bodyPr>
              <a:lstStyle/>
              <a:p>
                <a:pPr>
                  <a:spcBef>
                    <a:spcPts val="1200"/>
                  </a:spcBef>
                </a:pPr>
                <a:r>
                  <a:rPr lang="zh-CN" altLang="en-US" sz="1200" dirty="0">
                    <a:solidFill>
                      <a:srgbClr val="203864"/>
                    </a:solidFill>
                  </a:rPr>
                  <a:t>最后按照角度方向生成直方图，作为该兴趣点特征。</a:t>
                </a:r>
                <a:endParaRPr lang="en-US" altLang="zh-CN" sz="1200" dirty="0">
                  <a:solidFill>
                    <a:srgbClr val="203864"/>
                  </a:solidFill>
                </a:endParaRPr>
              </a:p>
              <a:p>
                <a:pPr>
                  <a:spcBef>
                    <a:spcPts val="1200"/>
                  </a:spcBef>
                </a:pPr>
                <a:r>
                  <a:rPr lang="en-US" altLang="zh-CN" sz="1200" dirty="0">
                    <a:solidFill>
                      <a:srgbClr val="203864"/>
                    </a:solidFill>
                  </a:rPr>
                  <a:t>(a)</a:t>
                </a:r>
                <a:r>
                  <a:rPr lang="zh-CN" altLang="en-US" sz="1200" dirty="0">
                    <a:solidFill>
                      <a:srgbClr val="203864"/>
                    </a:solidFill>
                  </a:rPr>
                  <a:t>图是一张伪彩色深度图像，沙发靠背右上点为兴趣点。</a:t>
                </a:r>
                <a:r>
                  <a:rPr lang="en-US" altLang="zh-CN" sz="1200" dirty="0">
                    <a:solidFill>
                      <a:srgbClr val="203864"/>
                    </a:solidFill>
                  </a:rPr>
                  <a:t>(b)</a:t>
                </a:r>
                <a:r>
                  <a:rPr lang="zh-CN" altLang="en-US" sz="1200" dirty="0">
                    <a:solidFill>
                      <a:srgbClr val="203864"/>
                    </a:solidFill>
                  </a:rPr>
                  <a:t>图是描述子计算过程的可视化。该点周围</a:t>
                </a:r>
                <a:r>
                  <a:rPr lang="en-US" altLang="zh-CN" sz="1200" dirty="0">
                    <a:solidFill>
                      <a:srgbClr val="203864"/>
                    </a:solidFill>
                  </a:rPr>
                  <a:t>36</a:t>
                </a:r>
                <a:r>
                  <a:rPr lang="zh-CN" altLang="en-US" sz="1200" dirty="0">
                    <a:solidFill>
                      <a:srgbClr val="203864"/>
                    </a:solidFill>
                  </a:rPr>
                  <a:t>个方向（绿色线）分别计算，红色线标注了变化主方向。顺时针依次统计</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𝐷</m:t>
                        </m:r>
                      </m:e>
                      <m:sub>
                        <m:r>
                          <a:rPr lang="zh-CN" altLang="en-US" sz="1200" i="1">
                            <a:solidFill>
                              <a:srgbClr val="203864"/>
                            </a:solidFill>
                            <a:latin typeface="Cambria Math" panose="02040503050406030204" pitchFamily="18" charset="0"/>
                          </a:rPr>
                          <m:t>𝑖</m:t>
                        </m:r>
                      </m:sub>
                    </m:sSub>
                  </m:oMath>
                </a14:m>
                <a:r>
                  <a:rPr lang="zh-CN" altLang="en-US" sz="1200" dirty="0">
                    <a:solidFill>
                      <a:srgbClr val="203864"/>
                    </a:solidFill>
                  </a:rPr>
                  <a:t>，生成直方图在下面。</a:t>
                </a:r>
                <a:r>
                  <a:rPr lang="en-US" altLang="zh-CN" sz="1200" dirty="0">
                    <a:solidFill>
                      <a:srgbClr val="203864"/>
                    </a:solidFill>
                  </a:rPr>
                  <a:t>(c)</a:t>
                </a:r>
                <a:r>
                  <a:rPr lang="zh-CN" altLang="en-US" sz="1200" dirty="0">
                    <a:solidFill>
                      <a:srgbClr val="203864"/>
                    </a:solidFill>
                  </a:rPr>
                  <a:t>图显示了每个点提取的特征和沙发上的点的距离（越亮越远）。注意右上角的点都是较小的距离。</a:t>
                </a:r>
                <a:endParaRPr lang="en-US" altLang="zh-CN" sz="1200" dirty="0">
                  <a:solidFill>
                    <a:srgbClr val="203864"/>
                  </a:solidFill>
                </a:endParaRPr>
              </a:p>
            </p:txBody>
          </p:sp>
        </mc:Choice>
        <mc:Fallback xmlns="">
          <p:sp>
            <p:nvSpPr>
              <p:cNvPr id="21" name="文本框 20">
                <a:extLst>
                  <a:ext uri="{FF2B5EF4-FFF2-40B4-BE49-F238E27FC236}">
                    <a16:creationId xmlns:a16="http://schemas.microsoft.com/office/drawing/2014/main" id="{8D503A2D-2FF9-438B-B03E-E964B16917DB}"/>
                  </a:ext>
                </a:extLst>
              </p:cNvPr>
              <p:cNvSpPr txBox="1">
                <a:spLocks noRot="1" noChangeAspect="1" noMove="1" noResize="1" noEditPoints="1" noAdjustHandles="1" noChangeArrowheads="1" noChangeShapeType="1" noTextEdit="1"/>
              </p:cNvSpPr>
              <p:nvPr/>
            </p:nvSpPr>
            <p:spPr>
              <a:xfrm>
                <a:off x="280102" y="1248748"/>
                <a:ext cx="5338696" cy="1169551"/>
              </a:xfrm>
              <a:prstGeom prst="rect">
                <a:avLst/>
              </a:prstGeom>
              <a:blipFill>
                <a:blip r:embed="rId4"/>
                <a:stretch>
                  <a:fillRect l="-114" t="-521" b="-3125"/>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0C8351DA-EF8B-446A-82AF-FA25E6A47812}"/>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a:solidFill>
                  <a:srgbClr val="203864"/>
                </a:solidFill>
              </a:rPr>
              <a:t>Point feature extraction on 3D range scans taking into account object boundaries</a:t>
            </a:r>
          </a:p>
          <a:p>
            <a:r>
              <a:rPr lang="en-US" altLang="zh-CN" sz="800" dirty="0">
                <a:hlinkClick r:id="rId5"/>
              </a:rPr>
              <a:t>https://ieeexplore.ieee.org/document/5980187/</a:t>
            </a:r>
            <a:endParaRPr lang="en-US" altLang="zh-CN" sz="800" dirty="0"/>
          </a:p>
        </p:txBody>
      </p:sp>
    </p:spTree>
    <p:extLst>
      <p:ext uri="{BB962C8B-B14F-4D97-AF65-F5344CB8AC3E}">
        <p14:creationId xmlns:p14="http://schemas.microsoft.com/office/powerpoint/2010/main" val="1181848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5"/>
            <a:chOff x="1204060" y="627122"/>
            <a:chExt cx="5498902" cy="841253"/>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搜索过程：二叉查找</a:t>
            </a:r>
          </a:p>
        </p:txBody>
      </p:sp>
      <p:pic>
        <p:nvPicPr>
          <p:cNvPr id="4" name="图片 3">
            <a:extLst>
              <a:ext uri="{FF2B5EF4-FFF2-40B4-BE49-F238E27FC236}">
                <a16:creationId xmlns:a16="http://schemas.microsoft.com/office/drawing/2014/main" id="{C4F4B181-E500-439E-836A-B6AC13ACBE8E}"/>
              </a:ext>
            </a:extLst>
          </p:cNvPr>
          <p:cNvPicPr>
            <a:picLocks noChangeAspect="1"/>
          </p:cNvPicPr>
          <p:nvPr/>
        </p:nvPicPr>
        <p:blipFill>
          <a:blip r:embed="rId2"/>
          <a:stretch>
            <a:fillRect/>
          </a:stretch>
        </p:blipFill>
        <p:spPr>
          <a:xfrm>
            <a:off x="476533" y="1776939"/>
            <a:ext cx="2357306" cy="2288000"/>
          </a:xfrm>
          <a:prstGeom prst="rect">
            <a:avLst/>
          </a:prstGeom>
        </p:spPr>
      </p:pic>
      <p:pic>
        <p:nvPicPr>
          <p:cNvPr id="3" name="图片 2">
            <a:extLst>
              <a:ext uri="{FF2B5EF4-FFF2-40B4-BE49-F238E27FC236}">
                <a16:creationId xmlns:a16="http://schemas.microsoft.com/office/drawing/2014/main" id="{953DB335-B639-402D-860F-2E556EF6537E}"/>
              </a:ext>
            </a:extLst>
          </p:cNvPr>
          <p:cNvPicPr>
            <a:picLocks noChangeAspect="1"/>
          </p:cNvPicPr>
          <p:nvPr/>
        </p:nvPicPr>
        <p:blipFill>
          <a:blip r:embed="rId3"/>
          <a:stretch>
            <a:fillRect/>
          </a:stretch>
        </p:blipFill>
        <p:spPr>
          <a:xfrm>
            <a:off x="3544900" y="2015486"/>
            <a:ext cx="1839700" cy="1630800"/>
          </a:xfrm>
          <a:prstGeom prst="rect">
            <a:avLst/>
          </a:prstGeom>
        </p:spPr>
      </p:pic>
    </p:spTree>
    <p:extLst>
      <p:ext uri="{BB962C8B-B14F-4D97-AF65-F5344CB8AC3E}">
        <p14:creationId xmlns:p14="http://schemas.microsoft.com/office/powerpoint/2010/main" val="2333482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DB8FE525-584C-432A-A289-0506B2B64272}"/>
              </a:ext>
            </a:extLst>
          </p:cNvPr>
          <p:cNvSpPr/>
          <p:nvPr/>
        </p:nvSpPr>
        <p:spPr>
          <a:xfrm>
            <a:off x="799452" y="1390186"/>
            <a:ext cx="5259097" cy="2431435"/>
          </a:xfrm>
          <a:prstGeom prst="rect">
            <a:avLst/>
          </a:prstGeom>
        </p:spPr>
        <p:txBody>
          <a:bodyPr wrap="square">
            <a:spAutoFit/>
          </a:bodyPr>
          <a:lstStyle/>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从点云数据，创建深度图像</a:t>
            </a:r>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noise_level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0.0;</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容差率</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float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min_range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0.0f;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深度最小值，</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0</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表示取</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1°X1°</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空间内最远点</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border_size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1;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图像周边点</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boost::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shared_ptr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RangeImage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range_image_ptr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RangeImage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800" dirty="0">
                <a:solidFill>
                  <a:srgbClr val="2B91AF"/>
                </a:solidFill>
                <a:highlight>
                  <a:srgbClr val="FFFFFF"/>
                </a:highlight>
                <a:latin typeface="新宋体" panose="02010609030101010101" pitchFamily="49" charset="-122"/>
                <a:ea typeface="新宋体" panose="02010609030101010101" pitchFamily="49" charset="-122"/>
              </a:rPr>
              <a:t>RangeImage</a:t>
            </a:r>
            <a:r>
              <a:rPr lang="fr-FR" altLang="zh-CN" sz="800" dirty="0">
                <a:solidFill>
                  <a:srgbClr val="000000"/>
                </a:solidFill>
                <a:highlight>
                  <a:srgbClr val="FFFFFF"/>
                </a:highlight>
                <a:latin typeface="新宋体" panose="02010609030101010101" pitchFamily="49" charset="-122"/>
                <a:ea typeface="新宋体" panose="02010609030101010101" pitchFamily="49" charset="-122"/>
              </a:rPr>
              <a:t>&amp; range_image = *range_image_ptr;</a:t>
            </a:r>
          </a:p>
          <a:p>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range_image.createFromPointCloud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point_cloud</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808080"/>
                </a:solidFill>
                <a:highlight>
                  <a:srgbClr val="FFFFFF"/>
                </a:highlight>
                <a:latin typeface="新宋体" panose="02010609030101010101" pitchFamily="49" charset="-122"/>
                <a:ea typeface="新宋体" panose="02010609030101010101" pitchFamily="49" charset="-122"/>
              </a:rPr>
              <a:t>angular_resolution</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deg2rad(360.0f), deg2rad(180.0f),</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scene_sensor_pose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808080"/>
                </a:solidFill>
                <a:highlight>
                  <a:srgbClr val="FFFFFF"/>
                </a:highlight>
                <a:latin typeface="新宋体" panose="02010609030101010101" pitchFamily="49" charset="-122"/>
                <a:ea typeface="新宋体" panose="02010609030101010101" pitchFamily="49" charset="-122"/>
              </a:rPr>
              <a:t>coordinate_frame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noise_level</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min_range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border_size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800" dirty="0">
              <a:solidFill>
                <a:srgbClr val="0000FF"/>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00FF"/>
                </a:solidFill>
                <a:highlight>
                  <a:srgbClr val="FFFFFF"/>
                </a:highlight>
                <a:latin typeface="新宋体" panose="02010609030101010101" pitchFamily="49" charset="-122"/>
                <a:ea typeface="新宋体" panose="02010609030101010101" pitchFamily="49" charset="-122"/>
              </a:rPr>
              <a:t>if</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808080"/>
                </a:solidFill>
                <a:highlight>
                  <a:srgbClr val="FFFFFF"/>
                </a:highlight>
                <a:latin typeface="新宋体" panose="02010609030101010101" pitchFamily="49" charset="-122"/>
                <a:ea typeface="新宋体" panose="02010609030101010101" pitchFamily="49" charset="-122"/>
              </a:rPr>
              <a:t>setUnseenToMaxRange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range_image.setUnseenToMaxRange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p>
          <a:p>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提取</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NARF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关键点</a:t>
            </a:r>
            <a:endParaRPr lang="en-US" altLang="zh-CN" sz="8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创建深度图像的边界提取器，用于提取</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NARF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关键点</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RangeImageBorderExtractor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range_image_border_extractor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2B91AF"/>
                </a:solidFill>
                <a:highlight>
                  <a:srgbClr val="FFFFFF"/>
                </a:highlight>
                <a:latin typeface="新宋体" panose="02010609030101010101" pitchFamily="49" charset="-122"/>
                <a:ea typeface="新宋体" panose="02010609030101010101" pitchFamily="49" charset="-122"/>
              </a:rPr>
              <a:t>NarfKeypoint</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narf_keypoint_detector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(&amp;</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range_image_border_extractor</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创建</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NARF</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对象</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narf_keypoint_detector.setRangeImage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(&amp;</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range_image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设置点云对应深度图</a:t>
            </a:r>
            <a:endParaRPr lang="zh-CN" altLang="en-US" sz="8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narf_keypoint_detector.getParameters</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800" dirty="0" err="1">
                <a:solidFill>
                  <a:srgbClr val="000000"/>
                </a:solidFill>
                <a:highlight>
                  <a:srgbClr val="FFFFFF"/>
                </a:highlight>
                <a:latin typeface="新宋体" panose="02010609030101010101" pitchFamily="49" charset="-122"/>
                <a:ea typeface="新宋体" panose="02010609030101010101" pitchFamily="49" charset="-122"/>
              </a:rPr>
              <a:t>support_size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800" dirty="0" err="1">
                <a:solidFill>
                  <a:srgbClr val="808080"/>
                </a:solidFill>
                <a:highlight>
                  <a:srgbClr val="FFFFFF"/>
                </a:highlight>
                <a:latin typeface="新宋体" panose="02010609030101010101" pitchFamily="49" charset="-122"/>
                <a:ea typeface="新宋体" panose="02010609030101010101" pitchFamily="49" charset="-122"/>
              </a:rPr>
              <a:t>support_size</a:t>
            </a:r>
            <a:r>
              <a:rPr lang="en-US" altLang="zh-CN" sz="8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8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800" dirty="0">
                <a:solidFill>
                  <a:srgbClr val="008000"/>
                </a:solidFill>
                <a:highlight>
                  <a:srgbClr val="FFFFFF"/>
                </a:highlight>
                <a:latin typeface="新宋体" panose="02010609030101010101" pitchFamily="49" charset="-122"/>
                <a:ea typeface="新宋体" panose="02010609030101010101" pitchFamily="49" charset="-122"/>
              </a:rPr>
              <a:t>感兴趣点尺寸（球面的直径）</a:t>
            </a:r>
            <a:endParaRPr lang="zh-CN" altLang="en-US" sz="800" dirty="0"/>
          </a:p>
        </p:txBody>
      </p:sp>
      <p:sp>
        <p:nvSpPr>
          <p:cNvPr id="18" name="矩形 17">
            <a:extLst>
              <a:ext uri="{FF2B5EF4-FFF2-40B4-BE49-F238E27FC236}">
                <a16:creationId xmlns:a16="http://schemas.microsoft.com/office/drawing/2014/main" id="{C26496A9-FD4B-4AC2-84D4-85BEE37FB8E7}"/>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ex3</a:t>
            </a:r>
          </a:p>
          <a:p>
            <a:r>
              <a:rPr lang="en-US" altLang="zh-CN" sz="800" dirty="0">
                <a:hlinkClick r:id="rId2"/>
              </a:rPr>
              <a:t>https://github.com/HadenSun/PCLTest</a:t>
            </a:r>
            <a:endParaRPr lang="en-US" altLang="zh-CN" sz="800" dirty="0"/>
          </a:p>
        </p:txBody>
      </p:sp>
    </p:spTree>
    <p:extLst>
      <p:ext uri="{BB962C8B-B14F-4D97-AF65-F5344CB8AC3E}">
        <p14:creationId xmlns:p14="http://schemas.microsoft.com/office/powerpoint/2010/main" val="842230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05</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特征</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——NARF</a:t>
              </a:r>
              <a:endParaRPr lang="zh-CN" altLang="en-US" b="1" dirty="0">
                <a:solidFill>
                  <a:schemeClr val="accent1">
                    <a:lumMod val="50000"/>
                  </a:schemeClr>
                </a:solidFill>
                <a:cs typeface="+mn-ea"/>
                <a:sym typeface="+mn-lt"/>
              </a:endParaRPr>
            </a:p>
          </p:txBody>
        </p:sp>
      </p:grpSp>
      <p:pic>
        <p:nvPicPr>
          <p:cNvPr id="3" name="图片 2">
            <a:extLst>
              <a:ext uri="{FF2B5EF4-FFF2-40B4-BE49-F238E27FC236}">
                <a16:creationId xmlns:a16="http://schemas.microsoft.com/office/drawing/2014/main" id="{66696EA6-2225-4FF0-AEB5-9910E3C8CF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36" y="945938"/>
            <a:ext cx="4686300" cy="1545878"/>
          </a:xfrm>
          <a:prstGeom prst="rect">
            <a:avLst/>
          </a:prstGeom>
        </p:spPr>
      </p:pic>
      <p:pic>
        <p:nvPicPr>
          <p:cNvPr id="4" name="图片 3">
            <a:extLst>
              <a:ext uri="{FF2B5EF4-FFF2-40B4-BE49-F238E27FC236}">
                <a16:creationId xmlns:a16="http://schemas.microsoft.com/office/drawing/2014/main" id="{D0EFB196-186F-4109-B1EA-6884FB815874}"/>
              </a:ext>
            </a:extLst>
          </p:cNvPr>
          <p:cNvPicPr>
            <a:picLocks noChangeAspect="1"/>
          </p:cNvPicPr>
          <p:nvPr/>
        </p:nvPicPr>
        <p:blipFill>
          <a:blip r:embed="rId3"/>
          <a:stretch>
            <a:fillRect/>
          </a:stretch>
        </p:blipFill>
        <p:spPr>
          <a:xfrm>
            <a:off x="0" y="2863542"/>
            <a:ext cx="6858000" cy="1698477"/>
          </a:xfrm>
          <a:prstGeom prst="rect">
            <a:avLst/>
          </a:prstGeom>
        </p:spPr>
      </p:pic>
      <p:sp>
        <p:nvSpPr>
          <p:cNvPr id="23" name="文本框 22">
            <a:extLst>
              <a:ext uri="{FF2B5EF4-FFF2-40B4-BE49-F238E27FC236}">
                <a16:creationId xmlns:a16="http://schemas.microsoft.com/office/drawing/2014/main" id="{20EEED5D-51B3-45F5-B1CB-284C1F753938}"/>
              </a:ext>
            </a:extLst>
          </p:cNvPr>
          <p:cNvSpPr txBox="1"/>
          <p:nvPr/>
        </p:nvSpPr>
        <p:spPr>
          <a:xfrm>
            <a:off x="2842778" y="4632184"/>
            <a:ext cx="1569660" cy="276999"/>
          </a:xfrm>
          <a:prstGeom prst="rect">
            <a:avLst/>
          </a:prstGeom>
          <a:noFill/>
        </p:spPr>
        <p:txBody>
          <a:bodyPr wrap="none" rtlCol="0">
            <a:spAutoFit/>
          </a:bodyPr>
          <a:lstStyle/>
          <a:p>
            <a:pPr algn="ctr">
              <a:spcBef>
                <a:spcPts val="1200"/>
              </a:spcBef>
            </a:pPr>
            <a:r>
              <a:rPr lang="zh-CN" altLang="en-US" sz="1200" dirty="0">
                <a:solidFill>
                  <a:srgbClr val="0F2D69"/>
                </a:solidFill>
              </a:rPr>
              <a:t>实际办公场景效果图</a:t>
            </a:r>
          </a:p>
        </p:txBody>
      </p:sp>
      <p:sp>
        <p:nvSpPr>
          <p:cNvPr id="24" name="文本框 23">
            <a:extLst>
              <a:ext uri="{FF2B5EF4-FFF2-40B4-BE49-F238E27FC236}">
                <a16:creationId xmlns:a16="http://schemas.microsoft.com/office/drawing/2014/main" id="{95D5B407-B0AB-444E-8D09-CB98673DFD26}"/>
              </a:ext>
            </a:extLst>
          </p:cNvPr>
          <p:cNvSpPr txBox="1"/>
          <p:nvPr/>
        </p:nvSpPr>
        <p:spPr>
          <a:xfrm>
            <a:off x="2973421" y="2538281"/>
            <a:ext cx="1308371" cy="276999"/>
          </a:xfrm>
          <a:prstGeom prst="rect">
            <a:avLst/>
          </a:prstGeom>
          <a:noFill/>
        </p:spPr>
        <p:txBody>
          <a:bodyPr wrap="none" rtlCol="0">
            <a:spAutoFit/>
          </a:bodyPr>
          <a:lstStyle/>
          <a:p>
            <a:pPr algn="ctr">
              <a:spcBef>
                <a:spcPts val="1200"/>
              </a:spcBef>
            </a:pPr>
            <a:r>
              <a:rPr lang="zh-CN" altLang="en-US" sz="1200" dirty="0">
                <a:solidFill>
                  <a:srgbClr val="0F2D69"/>
                </a:solidFill>
              </a:rPr>
              <a:t>模拟平面效果图</a:t>
            </a:r>
          </a:p>
        </p:txBody>
      </p:sp>
    </p:spTree>
    <p:extLst>
      <p:ext uri="{BB962C8B-B14F-4D97-AF65-F5344CB8AC3E}">
        <p14:creationId xmlns:p14="http://schemas.microsoft.com/office/powerpoint/2010/main" val="1729956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590611" y="283227"/>
            <a:ext cx="3791175" cy="4385816"/>
          </a:xfrm>
          <a:prstGeom prst="rect">
            <a:avLst/>
          </a:prstGeom>
          <a:noFill/>
          <a:ln>
            <a:noFill/>
          </a:ln>
        </p:spPr>
        <p:txBody>
          <a:bodyPr wrap="square" rtlCol="0">
            <a:spAutoFit/>
          </a:bodyPr>
          <a:lstStyle/>
          <a:p>
            <a:r>
              <a:rPr lang="en-US" altLang="zh-CN" sz="27900" dirty="0">
                <a:solidFill>
                  <a:srgbClr val="96A4B0"/>
                </a:solidFill>
                <a:cs typeface="+mn-ea"/>
                <a:sym typeface="+mn-lt"/>
              </a:rPr>
              <a:t>06</a:t>
            </a:r>
            <a:endParaRPr lang="zh-CN" altLang="en-US" sz="27900" dirty="0">
              <a:solidFill>
                <a:srgbClr val="96A4B0"/>
              </a:solidFill>
              <a:cs typeface="+mn-ea"/>
              <a:sym typeface="+mn-lt"/>
            </a:endParaRPr>
          </a:p>
        </p:txBody>
      </p:sp>
      <p:sp>
        <p:nvSpPr>
          <p:cNvPr id="3" name="矩形 2"/>
          <p:cNvSpPr/>
          <p:nvPr/>
        </p:nvSpPr>
        <p:spPr>
          <a:xfrm>
            <a:off x="1378672" y="2159198"/>
            <a:ext cx="4215054" cy="825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75" b="1" dirty="0">
                <a:solidFill>
                  <a:srgbClr val="678698"/>
                </a:solidFill>
                <a:cs typeface="+mn-ea"/>
                <a:sym typeface="+mn-lt"/>
              </a:rPr>
              <a:t>配准</a:t>
            </a:r>
          </a:p>
        </p:txBody>
      </p:sp>
      <p:sp>
        <p:nvSpPr>
          <p:cNvPr id="21" name="等腰三角形 20"/>
          <p:cNvSpPr/>
          <p:nvPr/>
        </p:nvSpPr>
        <p:spPr>
          <a:xfrm rot="20909966">
            <a:off x="-414461" y="553810"/>
            <a:ext cx="1640573" cy="3821570"/>
          </a:xfrm>
          <a:prstGeom prst="triangle">
            <a:avLst>
              <a:gd name="adj" fmla="val 48692"/>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3" name="等腰三角形 22"/>
          <p:cNvSpPr/>
          <p:nvPr/>
        </p:nvSpPr>
        <p:spPr>
          <a:xfrm>
            <a:off x="5522469" y="3429000"/>
            <a:ext cx="1335532" cy="1714501"/>
          </a:xfrm>
          <a:prstGeom prst="triangle">
            <a:avLst>
              <a:gd name="adj" fmla="val 100000"/>
            </a:avLst>
          </a:prstGeom>
          <a:solidFill>
            <a:srgbClr val="819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Tree>
    <p:extLst>
      <p:ext uri="{BB962C8B-B14F-4D97-AF65-F5344CB8AC3E}">
        <p14:creationId xmlns:p14="http://schemas.microsoft.com/office/powerpoint/2010/main" val="196704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13867" y="53631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endParaRPr lang="zh-CN" altLang="en-US" b="1" dirty="0">
                <a:solidFill>
                  <a:schemeClr val="accent1">
                    <a:lumMod val="50000"/>
                  </a:schemeClr>
                </a:solidFill>
                <a:cs typeface="+mn-ea"/>
                <a:sym typeface="+mn-lt"/>
              </a:endParaRPr>
            </a:p>
          </p:txBody>
        </p:sp>
      </p:grpSp>
      <p:sp>
        <p:nvSpPr>
          <p:cNvPr id="2" name="文本框 1">
            <a:extLst>
              <a:ext uri="{FF2B5EF4-FFF2-40B4-BE49-F238E27FC236}">
                <a16:creationId xmlns:a16="http://schemas.microsoft.com/office/drawing/2014/main" id="{6D02E7AF-14BE-4E43-8A45-A53AFE2C7115}"/>
              </a:ext>
            </a:extLst>
          </p:cNvPr>
          <p:cNvSpPr txBox="1"/>
          <p:nvPr/>
        </p:nvSpPr>
        <p:spPr>
          <a:xfrm>
            <a:off x="704850" y="872530"/>
            <a:ext cx="5448300" cy="830997"/>
          </a:xfrm>
          <a:prstGeom prst="rect">
            <a:avLst/>
          </a:prstGeom>
          <a:noFill/>
        </p:spPr>
        <p:txBody>
          <a:bodyPr wrap="square" rtlCol="0">
            <a:spAutoFit/>
          </a:bodyPr>
          <a:lstStyle/>
          <a:p>
            <a:pPr indent="268288"/>
            <a:r>
              <a:rPr lang="zh-CN" altLang="en-US" sz="1200" dirty="0">
                <a:solidFill>
                  <a:srgbClr val="203864"/>
                </a:solidFill>
              </a:rPr>
              <a:t>将各种</a:t>
            </a:r>
            <a:r>
              <a:rPr lang="en-US" altLang="zh-CN" sz="1200" dirty="0">
                <a:solidFill>
                  <a:srgbClr val="203864"/>
                </a:solidFill>
              </a:rPr>
              <a:t>3D</a:t>
            </a:r>
            <a:r>
              <a:rPr lang="zh-CN" altLang="en-US" sz="1200" dirty="0">
                <a:solidFill>
                  <a:srgbClr val="203864"/>
                </a:solidFill>
              </a:rPr>
              <a:t>点云数据视图一致地对准到一个模型的问题被称为配准。 其目标是在全局坐标框架中找到单独获取的视图的相对位置和方向，使得它们之间的交叉区域完美地重叠。给定的输入数据集中找到正确的点对应关系，并估计可以旋转并将每个单独的数据集转换为一致的全局坐标框架的状态转移矩阵。</a:t>
            </a:r>
          </a:p>
        </p:txBody>
      </p:sp>
      <p:pic>
        <p:nvPicPr>
          <p:cNvPr id="1026" name="Picture 2" descr="_images/scans.jpg">
            <a:extLst>
              <a:ext uri="{FF2B5EF4-FFF2-40B4-BE49-F238E27FC236}">
                <a16:creationId xmlns:a16="http://schemas.microsoft.com/office/drawing/2014/main" id="{29A7C851-288C-4A28-9949-7FD11316B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17" y="2013436"/>
            <a:ext cx="4689566" cy="1172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_images/s1-6.jpg">
            <a:extLst>
              <a:ext uri="{FF2B5EF4-FFF2-40B4-BE49-F238E27FC236}">
                <a16:creationId xmlns:a16="http://schemas.microsoft.com/office/drawing/2014/main" id="{1E801710-3962-4788-9EB7-74CF2F277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359" y="3458340"/>
            <a:ext cx="2703284" cy="154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033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4"/>
            <a:chOff x="1204060" y="627122"/>
            <a:chExt cx="5498902" cy="841253"/>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1"/>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0527D55F-24EC-4C63-94C7-908C10FB9655}"/>
              </a:ext>
            </a:extLst>
          </p:cNvPr>
          <p:cNvSpPr/>
          <p:nvPr/>
        </p:nvSpPr>
        <p:spPr>
          <a:xfrm>
            <a:off x="3194384" y="2387084"/>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3C4C3F82-A8C6-4683-8432-9A849DB44F96}"/>
              </a:ext>
            </a:extLst>
          </p:cNvPr>
          <p:cNvSpPr/>
          <p:nvPr/>
        </p:nvSpPr>
        <p:spPr>
          <a:xfrm>
            <a:off x="2777860" y="2387084"/>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DD243FA-4B54-479E-B1D4-06B01D132D4B}"/>
                  </a:ext>
                </a:extLst>
              </p:cNvPr>
              <p:cNvSpPr txBox="1"/>
              <p:nvPr/>
            </p:nvSpPr>
            <p:spPr>
              <a:xfrm>
                <a:off x="704850" y="665777"/>
                <a:ext cx="5448300" cy="3065839"/>
              </a:xfrm>
              <a:prstGeom prst="rect">
                <a:avLst/>
              </a:prstGeom>
              <a:noFill/>
            </p:spPr>
            <p:txBody>
              <a:bodyPr wrap="square" rtlCol="0">
                <a:spAutoFit/>
              </a:bodyPr>
              <a:lstStyle/>
              <a:p>
                <a:pPr indent="268288">
                  <a:spcBef>
                    <a:spcPts val="600"/>
                  </a:spcBef>
                </a:pPr>
                <a:r>
                  <a:rPr lang="zh-CN" altLang="en-US" sz="1200" dirty="0">
                    <a:solidFill>
                      <a:srgbClr val="203864"/>
                    </a:solidFill>
                    <a:latin typeface="+mn-ea"/>
                  </a:rPr>
                  <a:t>同一向量在不同正交基下可以表示为：</a:t>
                </a:r>
                <a:endParaRPr lang="en-US" altLang="zh-CN" sz="1200" dirty="0">
                  <a:solidFill>
                    <a:srgbClr val="203864"/>
                  </a:solidFill>
                  <a:latin typeface="+mn-ea"/>
                </a:endParaRPr>
              </a:p>
              <a:p>
                <a:pPr indent="268288">
                  <a:spcBef>
                    <a:spcPts val="600"/>
                  </a:spcBef>
                </a:pPr>
                <a14:m>
                  <m:oMathPara xmlns:m="http://schemas.openxmlformats.org/officeDocument/2006/math">
                    <m:oMathParaPr>
                      <m:jc m:val="centerGroup"/>
                    </m:oMathParaPr>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𝑒</m:t>
                                  </m:r>
                                </m:e>
                              </m:acc>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𝑒</m:t>
                                  </m:r>
                                </m:e>
                              </m:acc>
                            </m:e>
                            <m:sub>
                              <m:r>
                                <a:rPr lang="zh-CN" altLang="en-US" sz="1200">
                                  <a:solidFill>
                                    <a:srgbClr val="203864"/>
                                  </a:solidFill>
                                  <a:latin typeface="Cambria Math" panose="02040503050406030204" pitchFamily="18" charset="0"/>
                                </a:rPr>
                                <m:t>2</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𝑒</m:t>
                                  </m:r>
                                </m:e>
                              </m:acc>
                            </m:e>
                            <m:sub>
                              <m:r>
                                <a:rPr lang="zh-CN" altLang="en-US" sz="1200">
                                  <a:solidFill>
                                    <a:srgbClr val="203864"/>
                                  </a:solidFill>
                                  <a:latin typeface="Cambria Math" panose="02040503050406030204" pitchFamily="18" charset="0"/>
                                </a:rPr>
                                <m:t>3</m:t>
                              </m:r>
                            </m:sub>
                          </m:sSub>
                        </m:e>
                      </m:d>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1</m:t>
                                    </m:r>
                                  </m:sub>
                                </m:sSub>
                              </m:e>
                            </m:m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2</m:t>
                                    </m:r>
                                  </m:sub>
                                </m:sSub>
                              </m:e>
                            </m:m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3</m:t>
                                    </m:r>
                                  </m:sub>
                                </m:sSub>
                              </m:e>
                            </m:mr>
                          </m:m>
                        </m:e>
                      </m:d>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acc>
                        </m:e>
                      </m:d>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
                        </m:e>
                      </m:d>
                    </m:oMath>
                  </m:oMathPara>
                </a14:m>
                <a:endParaRPr lang="zh-CN" altLang="en-US" sz="1200" dirty="0">
                  <a:solidFill>
                    <a:srgbClr val="203864"/>
                  </a:solidFill>
                  <a:latin typeface="+mn-ea"/>
                </a:endParaRPr>
              </a:p>
              <a:p>
                <a:pPr indent="268288">
                  <a:spcBef>
                    <a:spcPts val="600"/>
                  </a:spcBef>
                </a:pPr>
                <a:r>
                  <a:rPr lang="zh-CN" altLang="en-US" sz="1200" dirty="0">
                    <a:solidFill>
                      <a:srgbClr val="203864"/>
                    </a:solidFill>
                    <a:latin typeface="+mn-ea"/>
                  </a:rPr>
                  <a:t>同时左乘</a:t>
                </a:r>
                <a14:m>
                  <m:oMath xmlns:m="http://schemas.openxmlformats.org/officeDocument/2006/math">
                    <m:sSup>
                      <m:sSupPr>
                        <m:ctrlPr>
                          <a:rPr lang="zh-CN" altLang="en-US" sz="1200" i="1">
                            <a:solidFill>
                              <a:srgbClr val="203864"/>
                            </a:solidFill>
                            <a:latin typeface="Cambria Math" panose="02040503050406030204" pitchFamily="18" charset="0"/>
                          </a:rPr>
                        </m:ctrlPr>
                      </m:sSupPr>
                      <m:e>
                        <m:d>
                          <m:dPr>
                            <m:begChr m:val="["/>
                            <m:endChr m:val="]"/>
                            <m:ctrlPr>
                              <a:rPr lang="zh-CN" altLang="en-US" sz="1200" i="1">
                                <a:solidFill>
                                  <a:srgbClr val="203864"/>
                                </a:solidFill>
                                <a:latin typeface="Cambria Math" panose="02040503050406030204" pitchFamily="18" charset="0"/>
                              </a:rPr>
                            </m:ctrlPr>
                          </m:dP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𝑇</m:t>
                                </m:r>
                              </m:sup>
                            </m:sSubSup>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i="1">
                                    <a:solidFill>
                                      <a:srgbClr val="203864"/>
                                    </a:solidFill>
                                    <a:latin typeface="Cambria Math" panose="02040503050406030204" pitchFamily="18" charset="0"/>
                                  </a:rPr>
                                  <m:t>𝑇</m:t>
                                </m:r>
                              </m:sup>
                            </m:sSubSup>
                            <m:r>
                              <a:rPr lang="zh-CN" altLang="en-US" sz="1200">
                                <a:solidFill>
                                  <a:srgbClr val="203864"/>
                                </a:solidFill>
                                <a:latin typeface="Cambria Math" panose="02040503050406030204" pitchFamily="18" charset="0"/>
                              </a:rPr>
                              <m:t>,</m:t>
                            </m:r>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i="1">
                                    <a:solidFill>
                                      <a:srgbClr val="203864"/>
                                    </a:solidFill>
                                    <a:latin typeface="Cambria Math" panose="02040503050406030204" pitchFamily="18" charset="0"/>
                                  </a:rPr>
                                  <m:t>𝑇</m:t>
                                </m:r>
                              </m:sup>
                            </m:sSubSup>
                          </m:e>
                        </m:d>
                      </m:e>
                      <m:sup>
                        <m:r>
                          <a:rPr lang="zh-CN" altLang="en-US" sz="1200" i="1">
                            <a:solidFill>
                              <a:srgbClr val="203864"/>
                            </a:solidFill>
                            <a:latin typeface="Cambria Math" panose="02040503050406030204" pitchFamily="18" charset="0"/>
                          </a:rPr>
                          <m:t>𝑇</m:t>
                        </m:r>
                      </m:sup>
                    </m:sSup>
                    <m:r>
                      <a:rPr lang="zh-CN" altLang="en-US" sz="1200" i="1">
                        <a:solidFill>
                          <a:srgbClr val="203864"/>
                        </a:solidFill>
                        <a:latin typeface="Cambria Math" panose="02040503050406030204" pitchFamily="18" charset="0"/>
                      </a:rPr>
                      <m:t>得</m:t>
                    </m:r>
                  </m:oMath>
                </a14:m>
                <a:endParaRPr lang="zh-CN" altLang="en-US" sz="1200" dirty="0">
                  <a:solidFill>
                    <a:srgbClr val="203864"/>
                  </a:solidFill>
                  <a:latin typeface="+mn-ea"/>
                </a:endParaRPr>
              </a:p>
              <a:p>
                <a:pPr indent="268288">
                  <a:spcBef>
                    <a:spcPts val="600"/>
                  </a:spcBef>
                </a:pPr>
                <a14:m>
                  <m:oMathPara xmlns:m="http://schemas.openxmlformats.org/officeDocument/2006/math">
                    <m:oMathParaPr>
                      <m:jc m:val="centerGroup"/>
                    </m:oMathParaPr>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1</m:t>
                                    </m:r>
                                  </m:sub>
                                </m:sSub>
                              </m:e>
                            </m:m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2</m:t>
                                    </m:r>
                                  </m:sub>
                                </m:sSub>
                              </m:e>
                            </m:m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3</m:t>
                                    </m:r>
                                  </m:sub>
                                </m:sSub>
                              </m:e>
                            </m:mr>
                          </m:m>
                        </m:e>
                      </m:d>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i="1">
                                        <a:solidFill>
                                          <a:srgbClr val="203864"/>
                                        </a:solidFill>
                                        <a:latin typeface="Cambria Math" panose="02040503050406030204" pitchFamily="18" charset="0"/>
                                      </a:rPr>
                                      <m:t>𝑇</m:t>
                                    </m:r>
                                  </m:sup>
                                </m:sSubSup>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𝑒</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
                        </m:e>
                      </m:d>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1</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2</m:t>
                                    </m:r>
                                  </m:sub>
                                  <m:sup>
                                    <m:r>
                                      <a:rPr lang="zh-CN" altLang="en-US" sz="1200">
                                        <a:solidFill>
                                          <a:srgbClr val="203864"/>
                                        </a:solidFill>
                                        <a:latin typeface="Cambria Math" panose="02040503050406030204" pitchFamily="18" charset="0"/>
                                      </a:rPr>
                                      <m:t>′</m:t>
                                    </m:r>
                                  </m:sup>
                                </m:sSubSup>
                              </m:e>
                            </m:mr>
                            <m:mr>
                              <m:e>
                                <m:sSubSup>
                                  <m:sSubSupPr>
                                    <m:ctrlPr>
                                      <a:rPr lang="zh-CN" altLang="en-US" sz="1200" i="1">
                                        <a:solidFill>
                                          <a:srgbClr val="203864"/>
                                        </a:solidFill>
                                        <a:latin typeface="Cambria Math" panose="02040503050406030204" pitchFamily="18" charset="0"/>
                                      </a:rPr>
                                    </m:ctrlPr>
                                  </m:sSubSupPr>
                                  <m:e>
                                    <m:r>
                                      <a:rPr lang="zh-CN" altLang="en-US" sz="1200" i="1">
                                        <a:solidFill>
                                          <a:srgbClr val="203864"/>
                                        </a:solidFill>
                                        <a:latin typeface="Cambria Math" panose="02040503050406030204" pitchFamily="18" charset="0"/>
                                      </a:rPr>
                                      <m:t>𝑎</m:t>
                                    </m:r>
                                  </m:e>
                                  <m:sub>
                                    <m:r>
                                      <a:rPr lang="zh-CN" altLang="en-US" sz="1200">
                                        <a:solidFill>
                                          <a:srgbClr val="203864"/>
                                        </a:solidFill>
                                        <a:latin typeface="Cambria Math" panose="02040503050406030204" pitchFamily="18" charset="0"/>
                                      </a:rPr>
                                      <m:t>3</m:t>
                                    </m:r>
                                  </m:sub>
                                  <m:sup>
                                    <m:r>
                                      <a:rPr lang="zh-CN" altLang="en-US" sz="1200">
                                        <a:solidFill>
                                          <a:srgbClr val="203864"/>
                                        </a:solidFill>
                                        <a:latin typeface="Cambria Math" panose="02040503050406030204" pitchFamily="18" charset="0"/>
                                      </a:rPr>
                                      <m:t>′</m:t>
                                    </m:r>
                                  </m:sup>
                                </m:sSubSup>
                              </m:e>
                            </m:mr>
                          </m:m>
                        </m:e>
                      </m:d>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𝑅</m:t>
                      </m:r>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𝑎</m:t>
                          </m:r>
                        </m:e>
                        <m:sup>
                          <m:r>
                            <a:rPr lang="zh-CN" altLang="en-US" sz="1200">
                              <a:solidFill>
                                <a:srgbClr val="203864"/>
                              </a:solidFill>
                              <a:latin typeface="Cambria Math" panose="02040503050406030204" pitchFamily="18" charset="0"/>
                            </a:rPr>
                            <m:t>′</m:t>
                          </m:r>
                        </m:sup>
                      </m:sSup>
                    </m:oMath>
                  </m:oMathPara>
                </a14:m>
                <a:endParaRPr lang="zh-CN" altLang="en-US" sz="1200" dirty="0">
                  <a:solidFill>
                    <a:srgbClr val="203864"/>
                  </a:solidFill>
                  <a:latin typeface="+mn-ea"/>
                </a:endParaRPr>
              </a:p>
              <a:p>
                <a:pPr indent="268288">
                  <a:spcBef>
                    <a:spcPts val="600"/>
                  </a:spcBef>
                </a:pPr>
                <a14:m>
                  <m:oMath xmlns:m="http://schemas.openxmlformats.org/officeDocument/2006/math">
                    <m:r>
                      <a:rPr lang="zh-CN" altLang="en-US" sz="1200" i="1">
                        <a:solidFill>
                          <a:srgbClr val="203864"/>
                        </a:solidFill>
                        <a:latin typeface="Cambria Math" panose="02040503050406030204" pitchFamily="18" charset="0"/>
                      </a:rPr>
                      <m:t>𝑅</m:t>
                    </m:r>
                  </m:oMath>
                </a14:m>
                <a:r>
                  <a:rPr lang="zh-CN" altLang="en-US" sz="1200" dirty="0">
                    <a:solidFill>
                      <a:srgbClr val="203864"/>
                    </a:solidFill>
                    <a:latin typeface="+mn-ea"/>
                  </a:rPr>
                  <a:t>称作</a:t>
                </a:r>
                <a:r>
                  <a:rPr lang="zh-CN" altLang="en-US" sz="1200" b="1" dirty="0">
                    <a:solidFill>
                      <a:srgbClr val="203864"/>
                    </a:solidFill>
                    <a:latin typeface="+mn-ea"/>
                  </a:rPr>
                  <a:t>旋转矩阵。</a:t>
                </a:r>
                <a:endParaRPr lang="en-US" altLang="zh-CN" sz="1200" b="1" dirty="0">
                  <a:solidFill>
                    <a:srgbClr val="203864"/>
                  </a:solidFill>
                  <a:latin typeface="+mn-ea"/>
                </a:endParaRPr>
              </a:p>
              <a:p>
                <a:pPr indent="268288">
                  <a:spcBef>
                    <a:spcPts val="600"/>
                  </a:spcBef>
                </a:pPr>
                <a:r>
                  <a:rPr lang="zh-CN" altLang="en-US" sz="1200" dirty="0">
                    <a:solidFill>
                      <a:srgbClr val="203864"/>
                    </a:solidFill>
                    <a:latin typeface="+mn-ea"/>
                  </a:rPr>
                  <a:t>考虑位移：</a:t>
                </a:r>
                <a14:m>
                  <m:oMath xmlns:m="http://schemas.openxmlformats.org/officeDocument/2006/math">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𝑎</m:t>
                        </m:r>
                      </m:e>
                      <m:sup>
                        <m:r>
                          <a:rPr lang="zh-CN" altLang="en-US" sz="1200">
                            <a:solidFill>
                              <a:srgbClr val="203864"/>
                            </a:solidFill>
                            <a:latin typeface="Cambria Math" panose="02040503050406030204" pitchFamily="18" charset="0"/>
                          </a:rPr>
                          <m:t>′</m:t>
                        </m:r>
                      </m:sup>
                    </m:sSup>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𝑅𝑎</m:t>
                    </m:r>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𝑡</m:t>
                    </m:r>
                  </m:oMath>
                </a14:m>
                <a:endParaRPr lang="zh-CN" altLang="en-US" sz="1200" dirty="0">
                  <a:solidFill>
                    <a:srgbClr val="203864"/>
                  </a:solidFill>
                </a:endParaRPr>
              </a:p>
              <a:p>
                <a:pPr indent="268288">
                  <a:spcBef>
                    <a:spcPts val="600"/>
                  </a:spcBef>
                </a:pPr>
                <a:r>
                  <a:rPr lang="zh-CN" altLang="en-US" sz="1200" dirty="0">
                    <a:solidFill>
                      <a:srgbClr val="203864"/>
                    </a:solidFill>
                  </a:rPr>
                  <a:t>引入齐次坐标和变换矩阵</a:t>
                </a:r>
                <a:endParaRPr lang="en-US" altLang="zh-CN" sz="1200" dirty="0">
                  <a:solidFill>
                    <a:srgbClr val="203864"/>
                  </a:solidFill>
                </a:endParaRPr>
              </a:p>
              <a:p>
                <a:pPr indent="268288">
                  <a:spcBef>
                    <a:spcPts val="600"/>
                  </a:spcBef>
                </a:pPr>
                <a14:m>
                  <m:oMathPara xmlns:m="http://schemas.openxmlformats.org/officeDocument/2006/math">
                    <m:oMathParaPr>
                      <m:jc m:val="centerGroup"/>
                    </m:oMathParaPr>
                    <m:oMath xmlns:m="http://schemas.openxmlformats.org/officeDocument/2006/math">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𝑎</m:t>
                                    </m:r>
                                  </m:e>
                                  <m:sup>
                                    <m:r>
                                      <a:rPr lang="zh-CN" altLang="en-US" sz="1200">
                                        <a:solidFill>
                                          <a:srgbClr val="203864"/>
                                        </a:solidFill>
                                        <a:latin typeface="Cambria Math" panose="02040503050406030204" pitchFamily="18" charset="0"/>
                                      </a:rPr>
                                      <m:t>′</m:t>
                                    </m:r>
                                  </m:sup>
                                </m:sSup>
                              </m:e>
                            </m:mr>
                            <m:mr>
                              <m:e>
                                <m:r>
                                  <a:rPr lang="zh-CN" altLang="en-US" sz="1200">
                                    <a:solidFill>
                                      <a:srgbClr val="203864"/>
                                    </a:solidFill>
                                    <a:latin typeface="Cambria Math" panose="02040503050406030204" pitchFamily="18" charset="0"/>
                                  </a:rPr>
                                  <m:t>1</m:t>
                                </m:r>
                              </m:e>
                            </m:mr>
                          </m:m>
                        </m:e>
                      </m:d>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m>
                            <m:mPr>
                              <m:plcHide m:val="on"/>
                              <m:mcs>
                                <m:mc>
                                  <m:mcPr>
                                    <m:count m:val="2"/>
                                    <m:mcJc m:val="center"/>
                                  </m:mcPr>
                                </m:mc>
                              </m:mcs>
                              <m:ctrlPr>
                                <a:rPr lang="zh-CN" altLang="en-US" sz="1200" i="1">
                                  <a:solidFill>
                                    <a:srgbClr val="203864"/>
                                  </a:solidFill>
                                  <a:latin typeface="Cambria Math" panose="02040503050406030204" pitchFamily="18" charset="0"/>
                                </a:rPr>
                              </m:ctrlPr>
                            </m:mPr>
                            <m:mr>
                              <m:e>
                                <m:r>
                                  <a:rPr lang="zh-CN" altLang="en-US" sz="1200" i="1">
                                    <a:solidFill>
                                      <a:srgbClr val="203864"/>
                                    </a:solidFill>
                                    <a:latin typeface="Cambria Math" panose="02040503050406030204" pitchFamily="18" charset="0"/>
                                  </a:rPr>
                                  <m:t>𝑅</m:t>
                                </m:r>
                              </m:e>
                              <m:e>
                                <m:r>
                                  <a:rPr lang="zh-CN" altLang="en-US" sz="1200" i="1">
                                    <a:solidFill>
                                      <a:srgbClr val="203864"/>
                                    </a:solidFill>
                                    <a:latin typeface="Cambria Math" panose="02040503050406030204" pitchFamily="18" charset="0"/>
                                  </a:rPr>
                                  <m:t>𝑡</m:t>
                                </m:r>
                              </m:e>
                            </m:mr>
                            <m:mr>
                              <m:e>
                                <m:sSup>
                                  <m:sSupPr>
                                    <m:ctrlPr>
                                      <a:rPr lang="zh-CN" altLang="en-US" sz="1200" i="1">
                                        <a:solidFill>
                                          <a:srgbClr val="203864"/>
                                        </a:solidFill>
                                        <a:latin typeface="Cambria Math" panose="02040503050406030204" pitchFamily="18" charset="0"/>
                                      </a:rPr>
                                    </m:ctrlPr>
                                  </m:sSupPr>
                                  <m:e>
                                    <m:r>
                                      <a:rPr lang="zh-CN" altLang="en-US" sz="1200">
                                        <a:solidFill>
                                          <a:srgbClr val="203864"/>
                                        </a:solidFill>
                                        <a:latin typeface="Cambria Math" panose="02040503050406030204" pitchFamily="18" charset="0"/>
                                      </a:rPr>
                                      <m:t>0</m:t>
                                    </m:r>
                                  </m:e>
                                  <m:sup>
                                    <m:r>
                                      <a:rPr lang="zh-CN" altLang="en-US" sz="1200" i="1">
                                        <a:solidFill>
                                          <a:srgbClr val="203864"/>
                                        </a:solidFill>
                                        <a:latin typeface="Cambria Math" panose="02040503050406030204" pitchFamily="18" charset="0"/>
                                      </a:rPr>
                                      <m:t>𝑇</m:t>
                                    </m:r>
                                  </m:sup>
                                </m:sSup>
                              </m:e>
                              <m:e>
                                <m:r>
                                  <a:rPr lang="zh-CN" altLang="en-US" sz="1200">
                                    <a:solidFill>
                                      <a:srgbClr val="203864"/>
                                    </a:solidFill>
                                    <a:latin typeface="Cambria Math" panose="02040503050406030204" pitchFamily="18" charset="0"/>
                                  </a:rPr>
                                  <m:t>1</m:t>
                                </m:r>
                              </m:e>
                            </m:mr>
                          </m:m>
                        </m:e>
                      </m:d>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r>
                                  <a:rPr lang="zh-CN" altLang="en-US" sz="1200" i="1">
                                    <a:solidFill>
                                      <a:srgbClr val="203864"/>
                                    </a:solidFill>
                                    <a:latin typeface="Cambria Math" panose="02040503050406030204" pitchFamily="18" charset="0"/>
                                  </a:rPr>
                                  <m:t>𝑎</m:t>
                                </m:r>
                              </m:e>
                            </m:mr>
                            <m:mr>
                              <m:e>
                                <m:r>
                                  <a:rPr lang="zh-CN" altLang="en-US" sz="1200">
                                    <a:solidFill>
                                      <a:srgbClr val="203864"/>
                                    </a:solidFill>
                                    <a:latin typeface="Cambria Math" panose="02040503050406030204" pitchFamily="18" charset="0"/>
                                  </a:rPr>
                                  <m:t>1</m:t>
                                </m:r>
                              </m:e>
                            </m:mr>
                          </m:m>
                        </m:e>
                      </m:d>
                      <m:r>
                        <a:rPr lang="zh-CN" altLang="en-US" sz="1200">
                          <a:solidFill>
                            <a:srgbClr val="203864"/>
                          </a:solidFill>
                          <a:latin typeface="Cambria Math" panose="02040503050406030204" pitchFamily="18" charset="0"/>
                        </a:rPr>
                        <m:t>≜</m:t>
                      </m:r>
                      <m:r>
                        <a:rPr lang="zh-CN" altLang="en-US" sz="1200" i="1">
                          <a:solidFill>
                            <a:srgbClr val="203864"/>
                          </a:solidFill>
                          <a:latin typeface="Cambria Math" panose="02040503050406030204" pitchFamily="18" charset="0"/>
                        </a:rPr>
                        <m:t>𝑇</m:t>
                      </m:r>
                      <m:d>
                        <m:dPr>
                          <m:begChr m:val="["/>
                          <m:endChr m:val="]"/>
                          <m:ctrlPr>
                            <a:rPr lang="zh-CN" altLang="en-US" sz="1200" i="1">
                              <a:solidFill>
                                <a:srgbClr val="203864"/>
                              </a:solidFill>
                              <a:latin typeface="Cambria Math" panose="02040503050406030204" pitchFamily="18" charset="0"/>
                            </a:rPr>
                          </m:ctrlPr>
                        </m:dPr>
                        <m:e>
                          <m:m>
                            <m:mPr>
                              <m:plcHide m:val="on"/>
                              <m:mcs>
                                <m:mc>
                                  <m:mcPr>
                                    <m:count m:val="1"/>
                                    <m:mcJc m:val="center"/>
                                  </m:mcPr>
                                </m:mc>
                              </m:mcs>
                              <m:ctrlPr>
                                <a:rPr lang="zh-CN" altLang="en-US" sz="1200" i="1">
                                  <a:solidFill>
                                    <a:srgbClr val="203864"/>
                                  </a:solidFill>
                                  <a:latin typeface="Cambria Math" panose="02040503050406030204" pitchFamily="18" charset="0"/>
                                </a:rPr>
                              </m:ctrlPr>
                            </m:mPr>
                            <m:mr>
                              <m:e>
                                <m:r>
                                  <a:rPr lang="zh-CN" altLang="en-US" sz="1200" i="1">
                                    <a:solidFill>
                                      <a:srgbClr val="203864"/>
                                    </a:solidFill>
                                    <a:latin typeface="Cambria Math" panose="02040503050406030204" pitchFamily="18" charset="0"/>
                                  </a:rPr>
                                  <m:t>𝑎</m:t>
                                </m:r>
                              </m:e>
                            </m:mr>
                            <m:mr>
                              <m:e>
                                <m:r>
                                  <a:rPr lang="zh-CN" altLang="en-US" sz="1200">
                                    <a:solidFill>
                                      <a:srgbClr val="203864"/>
                                    </a:solidFill>
                                    <a:latin typeface="Cambria Math" panose="02040503050406030204" pitchFamily="18" charset="0"/>
                                  </a:rPr>
                                  <m:t>1</m:t>
                                </m:r>
                              </m:e>
                            </m:mr>
                          </m:m>
                        </m:e>
                      </m:d>
                    </m:oMath>
                  </m:oMathPara>
                </a14:m>
                <a:endParaRPr lang="zh-CN" altLang="en-US" sz="1200" dirty="0">
                  <a:solidFill>
                    <a:srgbClr val="203864"/>
                  </a:solidFill>
                </a:endParaRPr>
              </a:p>
            </p:txBody>
          </p:sp>
        </mc:Choice>
        <mc:Fallback xmlns="">
          <p:sp>
            <p:nvSpPr>
              <p:cNvPr id="21" name="文本框 20">
                <a:extLst>
                  <a:ext uri="{FF2B5EF4-FFF2-40B4-BE49-F238E27FC236}">
                    <a16:creationId xmlns:a16="http://schemas.microsoft.com/office/drawing/2014/main" id="{ADD243FA-4B54-479E-B1D4-06B01D132D4B}"/>
                  </a:ext>
                </a:extLst>
              </p:cNvPr>
              <p:cNvSpPr txBox="1">
                <a:spLocks noRot="1" noChangeAspect="1" noMove="1" noResize="1" noEditPoints="1" noAdjustHandles="1" noChangeArrowheads="1" noChangeShapeType="1" noTextEdit="1"/>
              </p:cNvSpPr>
              <p:nvPr/>
            </p:nvSpPr>
            <p:spPr>
              <a:xfrm>
                <a:off x="704850" y="665777"/>
                <a:ext cx="5448300" cy="3065839"/>
              </a:xfrm>
              <a:prstGeom prst="rect">
                <a:avLst/>
              </a:prstGeom>
              <a:blipFill>
                <a:blip r:embed="rId2"/>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F631DE5F-BA01-4AC8-9C3A-4F9D80937B0E}"/>
              </a:ext>
            </a:extLst>
          </p:cNvPr>
          <p:cNvSpPr/>
          <p:nvPr/>
        </p:nvSpPr>
        <p:spPr>
          <a:xfrm>
            <a:off x="2823898" y="3608648"/>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69B2F3A-1DF0-4C8D-81FD-B0FCF1339DE0}"/>
                  </a:ext>
                </a:extLst>
              </p:cNvPr>
              <p:cNvSpPr/>
              <p:nvPr/>
            </p:nvSpPr>
            <p:spPr>
              <a:xfrm>
                <a:off x="1153755" y="3959050"/>
                <a:ext cx="4265988" cy="6792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1" smtClean="0">
                          <a:solidFill>
                            <a:srgbClr val="203864"/>
                          </a:solidFill>
                          <a:latin typeface="Cambria Math" panose="02040503050406030204" pitchFamily="18" charset="0"/>
                        </a:rPr>
                        <m:t>𝐑</m:t>
                      </m:r>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r>
                                  <a:rPr lang="zh-CN" altLang="en-US" sz="1200">
                                    <a:solidFill>
                                      <a:srgbClr val="203864"/>
                                    </a:solidFill>
                                    <a:latin typeface="Cambria Math" panose="02040503050406030204" pitchFamily="18" charset="0"/>
                                  </a:rPr>
                                  <m:t>1</m:t>
                                </m:r>
                              </m:e>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0</m:t>
                                </m:r>
                              </m:e>
                            </m:mr>
                            <m:mr>
                              <m:e>
                                <m:r>
                                  <a:rPr lang="zh-CN" altLang="en-US" sz="1200">
                                    <a:solidFill>
                                      <a:srgbClr val="203864"/>
                                    </a:solidFill>
                                    <a:latin typeface="Cambria Math" panose="02040503050406030204" pitchFamily="18" charset="0"/>
                                  </a:rPr>
                                  <m:t>0</m:t>
                                </m:r>
                              </m:e>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𝛼</m:t>
                                </m:r>
                              </m:e>
                              <m:e>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𝛼</m:t>
                                </m:r>
                              </m:e>
                            </m:mr>
                            <m:mr>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m:t>
                                </m:r>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𝛼</m:t>
                                </m:r>
                              </m:e>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𝛼</m:t>
                                </m:r>
                              </m:e>
                            </m:mr>
                          </m:m>
                        </m:e>
                      </m:d>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𝛽</m:t>
                                </m:r>
                              </m:e>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m:t>
                                </m:r>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𝛽</m:t>
                                </m:r>
                              </m:e>
                            </m:mr>
                            <m:mr>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1</m:t>
                                </m:r>
                              </m:e>
                              <m:e>
                                <m:r>
                                  <a:rPr lang="zh-CN" altLang="en-US" sz="1200">
                                    <a:solidFill>
                                      <a:srgbClr val="203864"/>
                                    </a:solidFill>
                                    <a:latin typeface="Cambria Math" panose="02040503050406030204" pitchFamily="18" charset="0"/>
                                  </a:rPr>
                                  <m:t>0</m:t>
                                </m:r>
                              </m:e>
                            </m:mr>
                            <m:mr>
                              <m:e>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𝛽</m:t>
                                </m:r>
                              </m:e>
                              <m:e>
                                <m:r>
                                  <a:rPr lang="zh-CN" altLang="en-US" sz="1200">
                                    <a:solidFill>
                                      <a:srgbClr val="203864"/>
                                    </a:solidFill>
                                    <a:latin typeface="Cambria Math" panose="02040503050406030204" pitchFamily="18" charset="0"/>
                                  </a:rPr>
                                  <m:t>0</m:t>
                                </m:r>
                              </m:e>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𝛽</m:t>
                                </m:r>
                              </m:e>
                            </m:mr>
                          </m:m>
                        </m:e>
                      </m:d>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𝛾</m:t>
                                </m:r>
                              </m:e>
                              <m:e>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𝛾</m:t>
                                </m:r>
                              </m:e>
                              <m:e>
                                <m:r>
                                  <a:rPr lang="zh-CN" altLang="en-US" sz="1200">
                                    <a:solidFill>
                                      <a:srgbClr val="203864"/>
                                    </a:solidFill>
                                    <a:latin typeface="Cambria Math" panose="02040503050406030204" pitchFamily="18" charset="0"/>
                                  </a:rPr>
                                  <m:t>0</m:t>
                                </m:r>
                              </m:e>
                            </m:mr>
                            <m:mr>
                              <m:e>
                                <m:r>
                                  <a:rPr lang="zh-CN" altLang="en-US" sz="1200">
                                    <a:solidFill>
                                      <a:srgbClr val="203864"/>
                                    </a:solidFill>
                                    <a:latin typeface="Cambria Math" panose="02040503050406030204" pitchFamily="18" charset="0"/>
                                  </a:rPr>
                                  <m:t>−</m:t>
                                </m:r>
                                <m:r>
                                  <m:rPr>
                                    <m:sty m:val="p"/>
                                  </m:rPr>
                                  <a:rPr lang="zh-CN" altLang="en-US" sz="1200">
                                    <a:solidFill>
                                      <a:srgbClr val="203864"/>
                                    </a:solidFill>
                                    <a:latin typeface="Cambria Math" panose="02040503050406030204" pitchFamily="18" charset="0"/>
                                  </a:rPr>
                                  <m:t>sin</m:t>
                                </m:r>
                                <m:r>
                                  <a:rPr lang="zh-CN" altLang="en-US" sz="1200" i="1">
                                    <a:solidFill>
                                      <a:srgbClr val="203864"/>
                                    </a:solidFill>
                                    <a:latin typeface="Cambria Math" panose="02040503050406030204" pitchFamily="18" charset="0"/>
                                  </a:rPr>
                                  <m:t>𝛾</m:t>
                                </m:r>
                              </m:e>
                              <m:e>
                                <m:r>
                                  <m:rPr>
                                    <m:sty m:val="p"/>
                                  </m:rPr>
                                  <a:rPr lang="zh-CN" altLang="en-US" sz="1200">
                                    <a:solidFill>
                                      <a:srgbClr val="203864"/>
                                    </a:solidFill>
                                    <a:latin typeface="Cambria Math" panose="02040503050406030204" pitchFamily="18" charset="0"/>
                                  </a:rPr>
                                  <m:t>cos</m:t>
                                </m:r>
                                <m:r>
                                  <a:rPr lang="zh-CN" altLang="en-US" sz="1200" i="1">
                                    <a:solidFill>
                                      <a:srgbClr val="203864"/>
                                    </a:solidFill>
                                    <a:latin typeface="Cambria Math" panose="02040503050406030204" pitchFamily="18" charset="0"/>
                                  </a:rPr>
                                  <m:t>𝛾</m:t>
                                </m:r>
                              </m:e>
                              <m:e>
                                <m:r>
                                  <a:rPr lang="zh-CN" altLang="en-US" sz="1200">
                                    <a:solidFill>
                                      <a:srgbClr val="203864"/>
                                    </a:solidFill>
                                    <a:latin typeface="Cambria Math" panose="02040503050406030204" pitchFamily="18" charset="0"/>
                                  </a:rPr>
                                  <m:t>0</m:t>
                                </m:r>
                              </m:e>
                            </m:mr>
                            <m:mr>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0</m:t>
                                </m:r>
                              </m:e>
                              <m:e>
                                <m:r>
                                  <a:rPr lang="zh-CN" altLang="en-US" sz="1200">
                                    <a:solidFill>
                                      <a:srgbClr val="203864"/>
                                    </a:solidFill>
                                    <a:latin typeface="Cambria Math" panose="02040503050406030204" pitchFamily="18" charset="0"/>
                                  </a:rPr>
                                  <m:t>1</m:t>
                                </m:r>
                              </m:e>
                            </m:mr>
                          </m:m>
                        </m:e>
                      </m:d>
                    </m:oMath>
                  </m:oMathPara>
                </a14:m>
                <a:endParaRPr lang="zh-CN" altLang="en-US" sz="1200" dirty="0">
                  <a:solidFill>
                    <a:srgbClr val="203864"/>
                  </a:solidFill>
                </a:endParaRPr>
              </a:p>
            </p:txBody>
          </p:sp>
        </mc:Choice>
        <mc:Fallback xmlns="">
          <p:sp>
            <p:nvSpPr>
              <p:cNvPr id="18" name="矩形 17">
                <a:extLst>
                  <a:ext uri="{FF2B5EF4-FFF2-40B4-BE49-F238E27FC236}">
                    <a16:creationId xmlns:a16="http://schemas.microsoft.com/office/drawing/2014/main" id="{B69B2F3A-1DF0-4C8D-81FD-B0FCF1339DE0}"/>
                  </a:ext>
                </a:extLst>
              </p:cNvPr>
              <p:cNvSpPr>
                <a:spLocks noRot="1" noChangeAspect="1" noMove="1" noResize="1" noEditPoints="1" noAdjustHandles="1" noChangeArrowheads="1" noChangeShapeType="1" noTextEdit="1"/>
              </p:cNvSpPr>
              <p:nvPr/>
            </p:nvSpPr>
            <p:spPr>
              <a:xfrm>
                <a:off x="1153755" y="3959050"/>
                <a:ext cx="4265988" cy="67928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3E7A047D-3A76-4316-A0F3-0B052D25877D}"/>
                  </a:ext>
                </a:extLst>
              </p:cNvPr>
              <p:cNvSpPr/>
              <p:nvPr/>
            </p:nvSpPr>
            <p:spPr>
              <a:xfrm>
                <a:off x="2311387" y="4649341"/>
                <a:ext cx="139448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z="1200" smtClean="0">
                          <a:solidFill>
                            <a:srgbClr val="203864"/>
                          </a:solidFill>
                        </a:rPr>
                        <m:t>T</m:t>
                      </m:r>
                      <m:r>
                        <a:rPr lang="zh-CN" altLang="en-US" sz="1200" i="0">
                          <a:solidFill>
                            <a:srgbClr val="203864"/>
                          </a:solidFill>
                          <a:latin typeface="Cambria Math" panose="02040503050406030204" pitchFamily="18" charset="0"/>
                        </a:rPr>
                        <m:t>=</m:t>
                      </m:r>
                      <m:sSup>
                        <m:sSupPr>
                          <m:ctrlPr>
                            <a:rPr lang="zh-CN" altLang="en-US" sz="1200" i="1">
                              <a:solidFill>
                                <a:srgbClr val="203864"/>
                              </a:solidFill>
                              <a:latin typeface="Cambria Math" panose="02040503050406030204" pitchFamily="18" charset="0"/>
                            </a:rPr>
                          </m:ctrlPr>
                        </m:sSupPr>
                        <m:e>
                          <m:d>
                            <m:dPr>
                              <m:begChr m:val="["/>
                              <m:endChr m:val="]"/>
                              <m:ctrlPr>
                                <a:rPr lang="zh-CN" altLang="en-US" sz="1200" i="1">
                                  <a:solidFill>
                                    <a:srgbClr val="203864"/>
                                  </a:solidFill>
                                  <a:latin typeface="Cambria Math" panose="02040503050406030204" pitchFamily="18" charset="0"/>
                                </a:rPr>
                              </m:ctrlPr>
                            </m:dPr>
                            <m:e>
                              <m:m>
                                <m:mPr>
                                  <m:plcHide m:val="on"/>
                                  <m:mcs>
                                    <m:mc>
                                      <m:mcPr>
                                        <m:count m:val="3"/>
                                        <m:mcJc m:val="center"/>
                                      </m:mcPr>
                                    </m:mc>
                                  </m:mcs>
                                  <m:ctrlPr>
                                    <a:rPr lang="zh-CN" altLang="en-US" sz="1200" i="1">
                                      <a:solidFill>
                                        <a:srgbClr val="203864"/>
                                      </a:solidFill>
                                      <a:latin typeface="Cambria Math" panose="02040503050406030204" pitchFamily="18" charset="0"/>
                                    </a:rPr>
                                  </m:ctrlPr>
                                </m:mPr>
                                <m:mr>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𝑡</m:t>
                                        </m:r>
                                      </m:e>
                                      <m:sub>
                                        <m:r>
                                          <m:rPr>
                                            <m:nor/>
                                          </m:rPr>
                                          <a:rPr lang="zh-CN" altLang="en-US" sz="1200" i="1">
                                            <a:solidFill>
                                              <a:srgbClr val="203864"/>
                                            </a:solidFill>
                                            <a:latin typeface="Cambria Math" panose="02040503050406030204" pitchFamily="18" charset="0"/>
                                          </a:rPr>
                                          <m:t>x</m:t>
                                        </m:r>
                                      </m:sub>
                                    </m:sSub>
                                  </m:e>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𝑡</m:t>
                                        </m:r>
                                      </m:e>
                                      <m:sub>
                                        <m:r>
                                          <a:rPr lang="zh-CN" altLang="en-US" sz="1200" i="1">
                                            <a:solidFill>
                                              <a:srgbClr val="203864"/>
                                            </a:solidFill>
                                            <a:latin typeface="Cambria Math" panose="02040503050406030204" pitchFamily="18" charset="0"/>
                                          </a:rPr>
                                          <m:t>𝑦</m:t>
                                        </m:r>
                                      </m:sub>
                                    </m:sSub>
                                  </m:e>
                                  <m:e>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𝑡</m:t>
                                        </m:r>
                                      </m:e>
                                      <m:sub>
                                        <m:r>
                                          <a:rPr lang="zh-CN" altLang="en-US" sz="1200" i="1">
                                            <a:solidFill>
                                              <a:srgbClr val="203864"/>
                                            </a:solidFill>
                                            <a:latin typeface="Cambria Math" panose="02040503050406030204" pitchFamily="18" charset="0"/>
                                          </a:rPr>
                                          <m:t>𝑧</m:t>
                                        </m:r>
                                      </m:sub>
                                    </m:sSub>
                                  </m:e>
                                </m:mr>
                              </m:m>
                            </m:e>
                          </m:d>
                        </m:e>
                        <m:sup>
                          <m:r>
                            <a:rPr lang="zh-CN" altLang="en-US" sz="1200" i="1">
                              <a:solidFill>
                                <a:srgbClr val="203864"/>
                              </a:solidFill>
                              <a:latin typeface="Cambria Math" panose="02040503050406030204" pitchFamily="18" charset="0"/>
                            </a:rPr>
                            <m:t>𝑇</m:t>
                          </m:r>
                        </m:sup>
                      </m:sSup>
                    </m:oMath>
                  </m:oMathPara>
                </a14:m>
                <a:endParaRPr lang="zh-CN" altLang="en-US" sz="1200" dirty="0">
                  <a:solidFill>
                    <a:srgbClr val="203864"/>
                  </a:solidFill>
                </a:endParaRPr>
              </a:p>
            </p:txBody>
          </p:sp>
        </mc:Choice>
        <mc:Fallback xmlns="">
          <p:sp>
            <p:nvSpPr>
              <p:cNvPr id="19" name="矩形 18">
                <a:extLst>
                  <a:ext uri="{FF2B5EF4-FFF2-40B4-BE49-F238E27FC236}">
                    <a16:creationId xmlns:a16="http://schemas.microsoft.com/office/drawing/2014/main" id="{3E7A047D-3A76-4316-A0F3-0B052D25877D}"/>
                  </a:ext>
                </a:extLst>
              </p:cNvPr>
              <p:cNvSpPr>
                <a:spLocks noRot="1" noChangeAspect="1" noMove="1" noResize="1" noEditPoints="1" noAdjustHandles="1" noChangeArrowheads="1" noChangeShapeType="1" noTextEdit="1"/>
              </p:cNvSpPr>
              <p:nvPr/>
            </p:nvSpPr>
            <p:spPr>
              <a:xfrm>
                <a:off x="2311387" y="4649341"/>
                <a:ext cx="1394484" cy="27699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3434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13867" y="536313"/>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473206"/>
            <a:chOff x="1204060" y="627122"/>
            <a:chExt cx="8095343" cy="841257"/>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656592"/>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p:txBody>
        </p:sp>
      </p:grpSp>
      <p:pic>
        <p:nvPicPr>
          <p:cNvPr id="4" name="图片 3">
            <a:extLst>
              <a:ext uri="{FF2B5EF4-FFF2-40B4-BE49-F238E27FC236}">
                <a16:creationId xmlns:a16="http://schemas.microsoft.com/office/drawing/2014/main" id="{B1A7D070-6859-499E-AE37-A8A6B2F891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1660" y="581481"/>
            <a:ext cx="3154680" cy="2688489"/>
          </a:xfrm>
          <a:prstGeom prst="rect">
            <a:avLst/>
          </a:prstGeom>
        </p:spPr>
      </p:pic>
      <p:sp>
        <p:nvSpPr>
          <p:cNvPr id="23" name="矩形 22">
            <a:extLst>
              <a:ext uri="{FF2B5EF4-FFF2-40B4-BE49-F238E27FC236}">
                <a16:creationId xmlns:a16="http://schemas.microsoft.com/office/drawing/2014/main" id="{6A0D2699-C331-41D9-AA5B-2714675EBEF1}"/>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a:solidFill>
                  <a:srgbClr val="203864"/>
                </a:solidFill>
              </a:rPr>
              <a:t>The PCL Registration API</a:t>
            </a:r>
          </a:p>
          <a:p>
            <a:r>
              <a:rPr lang="en-US" altLang="zh-CN" sz="800" dirty="0">
                <a:solidFill>
                  <a:srgbClr val="203864"/>
                </a:solidFill>
                <a:hlinkClick r:id="rId3"/>
              </a:rPr>
              <a:t>http://pointclouds.org/documentation/tutorials/registration_api.php#registration-api</a:t>
            </a:r>
            <a:endParaRPr lang="en-US" altLang="zh-CN" sz="800" dirty="0">
              <a:solidFill>
                <a:srgbClr val="203864"/>
              </a:solidFill>
            </a:endParaRPr>
          </a:p>
        </p:txBody>
      </p:sp>
      <p:grpSp>
        <p:nvGrpSpPr>
          <p:cNvPr id="19" name="组合 18">
            <a:extLst>
              <a:ext uri="{FF2B5EF4-FFF2-40B4-BE49-F238E27FC236}">
                <a16:creationId xmlns:a16="http://schemas.microsoft.com/office/drawing/2014/main" id="{E5946F59-F93E-4ED3-9EC9-B4EF022D55B0}"/>
              </a:ext>
            </a:extLst>
          </p:cNvPr>
          <p:cNvGrpSpPr/>
          <p:nvPr/>
        </p:nvGrpSpPr>
        <p:grpSpPr>
          <a:xfrm>
            <a:off x="1337620" y="3387660"/>
            <a:ext cx="4885881" cy="899298"/>
            <a:chOff x="416829" y="2631247"/>
            <a:chExt cx="4885881" cy="899298"/>
          </a:xfrm>
        </p:grpSpPr>
        <p:sp>
          <p:nvSpPr>
            <p:cNvPr id="20" name="矩形 19">
              <a:extLst>
                <a:ext uri="{FF2B5EF4-FFF2-40B4-BE49-F238E27FC236}">
                  <a16:creationId xmlns:a16="http://schemas.microsoft.com/office/drawing/2014/main" id="{10ED95A9-4D3B-400B-B85B-4DC3319200BC}"/>
                </a:ext>
              </a:extLst>
            </p:cNvPr>
            <p:cNvSpPr/>
            <p:nvPr/>
          </p:nvSpPr>
          <p:spPr>
            <a:xfrm>
              <a:off x="416829" y="2635492"/>
              <a:ext cx="2607968" cy="89505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200" dirty="0">
                  <a:solidFill>
                    <a:srgbClr val="002060"/>
                  </a:solidFill>
                </a:rPr>
                <a:t>迭代最近点（</a:t>
              </a:r>
              <a:r>
                <a:rPr lang="en-US" altLang="zh-CN" sz="1200" dirty="0">
                  <a:solidFill>
                    <a:srgbClr val="002060"/>
                  </a:solidFill>
                </a:rPr>
                <a:t>ICP</a:t>
              </a:r>
              <a:r>
                <a:rPr lang="zh-CN" altLang="en-US" sz="1200" dirty="0">
                  <a:solidFill>
                    <a:srgbClr val="002060"/>
                  </a:solidFill>
                </a:rPr>
                <a:t>）</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正态分布变换（</a:t>
              </a:r>
              <a:r>
                <a:rPr lang="en-US" altLang="zh-CN" sz="1200" dirty="0">
                  <a:solidFill>
                    <a:srgbClr val="002060"/>
                  </a:solidFill>
                </a:rPr>
                <a:t>NDT</a:t>
              </a:r>
              <a:r>
                <a:rPr lang="zh-CN" altLang="en-US" sz="1200" dirty="0">
                  <a:solidFill>
                    <a:srgbClr val="002060"/>
                  </a:solidFill>
                </a:rPr>
                <a:t>）</a:t>
              </a:r>
              <a:endParaRPr lang="en-US" altLang="zh-CN" sz="1200" dirty="0">
                <a:solidFill>
                  <a:srgbClr val="002060"/>
                </a:solidFill>
              </a:endParaRPr>
            </a:p>
            <a:p>
              <a:pPr marL="285750" indent="-285750">
                <a:lnSpc>
                  <a:spcPct val="150000"/>
                </a:lnSpc>
                <a:buFont typeface="Arial" panose="020B0604020202020204" pitchFamily="34" charset="0"/>
                <a:buChar char="•"/>
              </a:pPr>
              <a:r>
                <a:rPr lang="zh-CN" altLang="en-US" sz="1200" dirty="0">
                  <a:solidFill>
                    <a:srgbClr val="002060"/>
                  </a:solidFill>
                </a:rPr>
                <a:t>样本一致性初始对准（</a:t>
              </a:r>
              <a:r>
                <a:rPr lang="en-US" altLang="zh-CN" sz="1200" dirty="0">
                  <a:solidFill>
                    <a:srgbClr val="002060"/>
                  </a:solidFill>
                </a:rPr>
                <a:t>SAC-IA</a:t>
              </a:r>
              <a:r>
                <a:rPr lang="zh-CN" altLang="en-US" sz="1200" dirty="0">
                  <a:solidFill>
                    <a:srgbClr val="002060"/>
                  </a:solidFill>
                </a:rPr>
                <a:t>）</a:t>
              </a:r>
              <a:endParaRPr lang="en-US" altLang="zh-CN" sz="1200" dirty="0">
                <a:solidFill>
                  <a:srgbClr val="002060"/>
                </a:solidFill>
              </a:endParaRPr>
            </a:p>
          </p:txBody>
        </p:sp>
        <p:sp>
          <p:nvSpPr>
            <p:cNvPr id="21" name="矩形 20">
              <a:extLst>
                <a:ext uri="{FF2B5EF4-FFF2-40B4-BE49-F238E27FC236}">
                  <a16:creationId xmlns:a16="http://schemas.microsoft.com/office/drawing/2014/main" id="{53148E7B-F058-457B-975A-4B03ED0F2EA0}"/>
                </a:ext>
              </a:extLst>
            </p:cNvPr>
            <p:cNvSpPr/>
            <p:nvPr/>
          </p:nvSpPr>
          <p:spPr>
            <a:xfrm>
              <a:off x="2934548" y="2631247"/>
              <a:ext cx="2368162" cy="894732"/>
            </a:xfrm>
            <a:prstGeom prst="rect">
              <a:avLst/>
            </a:prstGeom>
          </p:spPr>
          <p:txBody>
            <a:bodyPr wrap="square">
              <a:spAutoFit/>
            </a:bodyPr>
            <a:lstStyle/>
            <a:p>
              <a:pPr>
                <a:lnSpc>
                  <a:spcPct val="150000"/>
                </a:lnSpc>
              </a:pPr>
              <a:r>
                <a:rPr lang="en-US" altLang="zh-CN" sz="1200" dirty="0" err="1">
                  <a:solidFill>
                    <a:srgbClr val="002060"/>
                  </a:solidFill>
                </a:rPr>
                <a:t>IterativeClosestPoint</a:t>
              </a:r>
              <a:endParaRPr lang="en-US" altLang="zh-CN" sz="1200" dirty="0">
                <a:solidFill>
                  <a:srgbClr val="002060"/>
                </a:solidFill>
              </a:endParaRPr>
            </a:p>
            <a:p>
              <a:pPr>
                <a:lnSpc>
                  <a:spcPct val="150000"/>
                </a:lnSpc>
              </a:pPr>
              <a:r>
                <a:rPr lang="en-US" altLang="zh-CN" sz="1200" dirty="0" err="1">
                  <a:solidFill>
                    <a:srgbClr val="002060"/>
                  </a:solidFill>
                </a:rPr>
                <a:t>NormalDistributionsTransform</a:t>
              </a:r>
              <a:endParaRPr lang="en-US" altLang="zh-CN" sz="1200" dirty="0">
                <a:solidFill>
                  <a:srgbClr val="002060"/>
                </a:solidFill>
              </a:endParaRPr>
            </a:p>
            <a:p>
              <a:pPr>
                <a:lnSpc>
                  <a:spcPct val="150000"/>
                </a:lnSpc>
              </a:pPr>
              <a:r>
                <a:rPr lang="en-US" altLang="zh-CN" sz="1200" dirty="0" err="1">
                  <a:solidFill>
                    <a:srgbClr val="002060"/>
                  </a:solidFill>
                </a:rPr>
                <a:t>SampleConsensusInitialAlignment</a:t>
              </a:r>
              <a:endParaRPr lang="en-US" altLang="zh-CN" sz="1200" dirty="0">
                <a:solidFill>
                  <a:srgbClr val="002060"/>
                </a:solidFill>
              </a:endParaRPr>
            </a:p>
          </p:txBody>
        </p:sp>
      </p:grpSp>
    </p:spTree>
    <p:extLst>
      <p:ext uri="{BB962C8B-B14F-4D97-AF65-F5344CB8AC3E}">
        <p14:creationId xmlns:p14="http://schemas.microsoft.com/office/powerpoint/2010/main" val="1407941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——ICP</a:t>
              </a:r>
              <a:endParaRPr lang="zh-CN" altLang="en-US"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0527D55F-24EC-4C63-94C7-908C10FB9655}"/>
              </a:ext>
            </a:extLst>
          </p:cNvPr>
          <p:cNvSpPr/>
          <p:nvPr/>
        </p:nvSpPr>
        <p:spPr>
          <a:xfrm>
            <a:off x="3194384" y="2387084"/>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3C4C3F82-A8C6-4683-8432-9A849DB44F96}"/>
              </a:ext>
            </a:extLst>
          </p:cNvPr>
          <p:cNvSpPr/>
          <p:nvPr/>
        </p:nvSpPr>
        <p:spPr>
          <a:xfrm>
            <a:off x="2777860" y="2387084"/>
            <a:ext cx="184731" cy="369332"/>
          </a:xfrm>
          <a:prstGeom prst="rect">
            <a:avLst/>
          </a:prstGeom>
        </p:spPr>
        <p:txBody>
          <a:bodyPr wrap="none">
            <a:spAutoFit/>
          </a:bodyPr>
          <a:lstStyle/>
          <a:p>
            <a:endParaRPr lang="zh-CN" altLang="en-US" dirty="0"/>
          </a:p>
        </p:txBody>
      </p:sp>
      <p:sp>
        <p:nvSpPr>
          <p:cNvPr id="21" name="文本框 20">
            <a:extLst>
              <a:ext uri="{FF2B5EF4-FFF2-40B4-BE49-F238E27FC236}">
                <a16:creationId xmlns:a16="http://schemas.microsoft.com/office/drawing/2014/main" id="{ADD243FA-4B54-479E-B1D4-06B01D132D4B}"/>
              </a:ext>
            </a:extLst>
          </p:cNvPr>
          <p:cNvSpPr txBox="1"/>
          <p:nvPr/>
        </p:nvSpPr>
        <p:spPr>
          <a:xfrm>
            <a:off x="704850" y="872530"/>
            <a:ext cx="5448300" cy="3447098"/>
          </a:xfrm>
          <a:prstGeom prst="rect">
            <a:avLst/>
          </a:prstGeom>
          <a:noFill/>
        </p:spPr>
        <p:txBody>
          <a:bodyPr wrap="square" rtlCol="0">
            <a:spAutoFit/>
          </a:bodyPr>
          <a:lstStyle/>
          <a:p>
            <a:pPr indent="268288">
              <a:spcBef>
                <a:spcPts val="1200"/>
              </a:spcBef>
            </a:pPr>
            <a:r>
              <a:rPr lang="zh-CN" altLang="en-US" sz="1200" dirty="0">
                <a:solidFill>
                  <a:srgbClr val="203864"/>
                </a:solidFill>
              </a:rPr>
              <a:t>该算法可以通过最小化两个点云之间的距离并严格转换它们来确定一个点云是否只是另一个点云的刚性变换。</a:t>
            </a:r>
            <a:endParaRPr lang="en-US" altLang="zh-CN" sz="1200" dirty="0">
              <a:solidFill>
                <a:srgbClr val="203864"/>
              </a:solidFill>
            </a:endParaRPr>
          </a:p>
          <a:p>
            <a:pPr indent="268288">
              <a:spcBef>
                <a:spcPts val="1200"/>
              </a:spcBef>
            </a:pPr>
            <a:r>
              <a:rPr lang="zh-CN" altLang="en-US" sz="1200" dirty="0">
                <a:solidFill>
                  <a:srgbClr val="203864"/>
                </a:solidFill>
              </a:rPr>
              <a:t>假设给两个三维点集 </a:t>
            </a:r>
            <a:r>
              <a:rPr lang="en-US" altLang="zh-CN" sz="1200" dirty="0">
                <a:solidFill>
                  <a:srgbClr val="203864"/>
                </a:solidFill>
              </a:rPr>
              <a:t>X1 </a:t>
            </a:r>
            <a:r>
              <a:rPr lang="zh-CN" altLang="en-US" sz="1200" dirty="0">
                <a:solidFill>
                  <a:srgbClr val="203864"/>
                </a:solidFill>
              </a:rPr>
              <a:t>和 </a:t>
            </a:r>
            <a:r>
              <a:rPr lang="en-US" altLang="zh-CN" sz="1200" dirty="0">
                <a:solidFill>
                  <a:srgbClr val="203864"/>
                </a:solidFill>
              </a:rPr>
              <a:t>X2</a:t>
            </a:r>
            <a:r>
              <a:rPr lang="zh-CN" altLang="en-US" sz="1200" dirty="0">
                <a:solidFill>
                  <a:srgbClr val="203864"/>
                </a:solidFill>
              </a:rPr>
              <a:t>，</a:t>
            </a:r>
            <a:r>
              <a:rPr lang="en-US" altLang="zh-CN" sz="1200" dirty="0">
                <a:solidFill>
                  <a:srgbClr val="203864"/>
                </a:solidFill>
              </a:rPr>
              <a:t>ICP</a:t>
            </a:r>
            <a:r>
              <a:rPr lang="zh-CN" altLang="en-US" sz="1200" dirty="0">
                <a:solidFill>
                  <a:srgbClr val="203864"/>
                </a:solidFill>
              </a:rPr>
              <a:t>方法的配准步骤如下：</a:t>
            </a:r>
            <a:endParaRPr lang="en-US" altLang="zh-CN" sz="1200" dirty="0">
              <a:solidFill>
                <a:srgbClr val="203864"/>
              </a:solidFill>
            </a:endParaRPr>
          </a:p>
          <a:p>
            <a:pPr indent="268288">
              <a:spcBef>
                <a:spcPts val="1200"/>
              </a:spcBef>
            </a:pPr>
            <a:r>
              <a:rPr lang="zh-CN" altLang="en-US" sz="1200" dirty="0">
                <a:solidFill>
                  <a:srgbClr val="203864"/>
                </a:solidFill>
              </a:rPr>
              <a:t>第一步，计算</a:t>
            </a:r>
            <a:r>
              <a:rPr lang="en-US" altLang="zh-CN" sz="1200" dirty="0">
                <a:solidFill>
                  <a:srgbClr val="203864"/>
                </a:solidFill>
              </a:rPr>
              <a:t>X2</a:t>
            </a:r>
            <a:r>
              <a:rPr lang="zh-CN" altLang="en-US" sz="1200" dirty="0">
                <a:solidFill>
                  <a:srgbClr val="203864"/>
                </a:solidFill>
              </a:rPr>
              <a:t>中的每一个点在</a:t>
            </a:r>
            <a:r>
              <a:rPr lang="en-US" altLang="zh-CN" sz="1200" dirty="0">
                <a:solidFill>
                  <a:srgbClr val="203864"/>
                </a:solidFill>
              </a:rPr>
              <a:t>X1 </a:t>
            </a:r>
            <a:r>
              <a:rPr lang="zh-CN" altLang="en-US" sz="1200" dirty="0">
                <a:solidFill>
                  <a:srgbClr val="203864"/>
                </a:solidFill>
              </a:rPr>
              <a:t>点集中的对应近点；</a:t>
            </a:r>
            <a:endParaRPr lang="en-US" altLang="zh-CN" sz="1200" dirty="0">
              <a:solidFill>
                <a:srgbClr val="203864"/>
              </a:solidFill>
            </a:endParaRPr>
          </a:p>
          <a:p>
            <a:pPr indent="268288">
              <a:spcBef>
                <a:spcPts val="1200"/>
              </a:spcBef>
            </a:pPr>
            <a:r>
              <a:rPr lang="zh-CN" altLang="en-US" sz="1200" dirty="0">
                <a:solidFill>
                  <a:srgbClr val="203864"/>
                </a:solidFill>
              </a:rPr>
              <a:t>第二步，求得使上述对应点对平</a:t>
            </a:r>
            <a:br>
              <a:rPr lang="en-US" altLang="zh-CN" sz="1200" dirty="0">
                <a:solidFill>
                  <a:srgbClr val="203864"/>
                </a:solidFill>
              </a:rPr>
            </a:br>
            <a:r>
              <a:rPr lang="zh-CN" altLang="en-US" sz="1200" dirty="0">
                <a:solidFill>
                  <a:srgbClr val="203864"/>
                </a:solidFill>
              </a:rPr>
              <a:t>均距离最小的刚体变换，求得平移参</a:t>
            </a:r>
            <a:br>
              <a:rPr lang="en-US" altLang="zh-CN" sz="1200" dirty="0">
                <a:solidFill>
                  <a:srgbClr val="203864"/>
                </a:solidFill>
              </a:rPr>
            </a:br>
            <a:r>
              <a:rPr lang="zh-CN" altLang="en-US" sz="1200" dirty="0">
                <a:solidFill>
                  <a:srgbClr val="203864"/>
                </a:solidFill>
              </a:rPr>
              <a:t>数和旋转参数；</a:t>
            </a:r>
            <a:endParaRPr lang="en-US" altLang="zh-CN" sz="1200" dirty="0">
              <a:solidFill>
                <a:srgbClr val="203864"/>
              </a:solidFill>
            </a:endParaRPr>
          </a:p>
          <a:p>
            <a:pPr indent="268288">
              <a:spcBef>
                <a:spcPts val="1200"/>
              </a:spcBef>
            </a:pPr>
            <a:r>
              <a:rPr lang="zh-CN" altLang="en-US" sz="1200" dirty="0">
                <a:solidFill>
                  <a:srgbClr val="203864"/>
                </a:solidFill>
              </a:rPr>
              <a:t>第三步，对</a:t>
            </a:r>
            <a:r>
              <a:rPr lang="en-US" altLang="zh-CN" sz="1200" dirty="0">
                <a:solidFill>
                  <a:srgbClr val="203864"/>
                </a:solidFill>
              </a:rPr>
              <a:t>X2</a:t>
            </a:r>
            <a:r>
              <a:rPr lang="zh-CN" altLang="en-US" sz="1200" dirty="0">
                <a:solidFill>
                  <a:srgbClr val="203864"/>
                </a:solidFill>
              </a:rPr>
              <a:t>使用上一步求得的</a:t>
            </a:r>
            <a:br>
              <a:rPr lang="en-US" altLang="zh-CN" sz="1200" dirty="0">
                <a:solidFill>
                  <a:srgbClr val="203864"/>
                </a:solidFill>
              </a:rPr>
            </a:br>
            <a:r>
              <a:rPr lang="zh-CN" altLang="en-US" sz="1200" dirty="0">
                <a:solidFill>
                  <a:srgbClr val="203864"/>
                </a:solidFill>
              </a:rPr>
              <a:t>平移和旋转参数，得到新的变换点集；</a:t>
            </a:r>
            <a:endParaRPr lang="en-US" altLang="zh-CN" sz="1200" dirty="0">
              <a:solidFill>
                <a:srgbClr val="203864"/>
              </a:solidFill>
            </a:endParaRPr>
          </a:p>
          <a:p>
            <a:pPr indent="268288">
              <a:spcBef>
                <a:spcPts val="1200"/>
              </a:spcBef>
            </a:pPr>
            <a:r>
              <a:rPr lang="zh-CN" altLang="en-US" sz="1200" dirty="0">
                <a:solidFill>
                  <a:srgbClr val="203864"/>
                </a:solidFill>
              </a:rPr>
              <a:t>第四步， 如果新的变换点集与参</a:t>
            </a:r>
            <a:br>
              <a:rPr lang="en-US" altLang="zh-CN" sz="1200" dirty="0">
                <a:solidFill>
                  <a:srgbClr val="203864"/>
                </a:solidFill>
              </a:rPr>
            </a:br>
            <a:r>
              <a:rPr lang="zh-CN" altLang="en-US" sz="1200" dirty="0">
                <a:solidFill>
                  <a:srgbClr val="203864"/>
                </a:solidFill>
              </a:rPr>
              <a:t>考点集满足两点集的平均距离小于某</a:t>
            </a:r>
            <a:br>
              <a:rPr lang="en-US" altLang="zh-CN" sz="1200" dirty="0">
                <a:solidFill>
                  <a:srgbClr val="203864"/>
                </a:solidFill>
              </a:rPr>
            </a:br>
            <a:r>
              <a:rPr lang="zh-CN" altLang="en-US" sz="1200" dirty="0">
                <a:solidFill>
                  <a:srgbClr val="203864"/>
                </a:solidFill>
              </a:rPr>
              <a:t>一给定阈值，则停止迭代计算，否则</a:t>
            </a:r>
            <a:br>
              <a:rPr lang="en-US" altLang="zh-CN" sz="1200" dirty="0">
                <a:solidFill>
                  <a:srgbClr val="203864"/>
                </a:solidFill>
              </a:rPr>
            </a:br>
            <a:r>
              <a:rPr lang="zh-CN" altLang="en-US" sz="1200" dirty="0">
                <a:solidFill>
                  <a:srgbClr val="203864"/>
                </a:solidFill>
              </a:rPr>
              <a:t>新的变换点集作为新的</a:t>
            </a:r>
            <a:r>
              <a:rPr lang="en-US" altLang="zh-CN" sz="1200" dirty="0">
                <a:solidFill>
                  <a:srgbClr val="203864"/>
                </a:solidFill>
              </a:rPr>
              <a:t>X2</a:t>
            </a:r>
            <a:r>
              <a:rPr lang="zh-CN" altLang="en-US" sz="1200" dirty="0">
                <a:solidFill>
                  <a:srgbClr val="203864"/>
                </a:solidFill>
              </a:rPr>
              <a:t>继续迭代，</a:t>
            </a:r>
            <a:br>
              <a:rPr lang="en-US" altLang="zh-CN" sz="1200" dirty="0">
                <a:solidFill>
                  <a:srgbClr val="203864"/>
                </a:solidFill>
              </a:rPr>
            </a:br>
            <a:r>
              <a:rPr lang="zh-CN" altLang="en-US" sz="1200" dirty="0">
                <a:solidFill>
                  <a:srgbClr val="203864"/>
                </a:solidFill>
              </a:rPr>
              <a:t>直到达到目标函数的要求。</a:t>
            </a:r>
          </a:p>
        </p:txBody>
      </p:sp>
      <p:sp>
        <p:nvSpPr>
          <p:cNvPr id="5" name="矩形 4">
            <a:extLst>
              <a:ext uri="{FF2B5EF4-FFF2-40B4-BE49-F238E27FC236}">
                <a16:creationId xmlns:a16="http://schemas.microsoft.com/office/drawing/2014/main" id="{F631DE5F-BA01-4AC8-9C3A-4F9D80937B0E}"/>
              </a:ext>
            </a:extLst>
          </p:cNvPr>
          <p:cNvSpPr/>
          <p:nvPr/>
        </p:nvSpPr>
        <p:spPr>
          <a:xfrm>
            <a:off x="2823898" y="3608648"/>
            <a:ext cx="184731" cy="369332"/>
          </a:xfrm>
          <a:prstGeom prst="rect">
            <a:avLst/>
          </a:prstGeom>
        </p:spPr>
        <p:txBody>
          <a:bodyPr wrap="none">
            <a:spAutoFit/>
          </a:bodyPr>
          <a:lstStyle/>
          <a:p>
            <a:endParaRPr lang="zh-CN" altLang="en-US" dirty="0"/>
          </a:p>
        </p:txBody>
      </p:sp>
      <p:pic>
        <p:nvPicPr>
          <p:cNvPr id="3" name="图片 2">
            <a:extLst>
              <a:ext uri="{FF2B5EF4-FFF2-40B4-BE49-F238E27FC236}">
                <a16:creationId xmlns:a16="http://schemas.microsoft.com/office/drawing/2014/main" id="{39BE8A68-ACEA-4C40-97A6-1CCCD0B01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530" y="2087450"/>
            <a:ext cx="2743200" cy="2467896"/>
          </a:xfrm>
          <a:prstGeom prst="rect">
            <a:avLst/>
          </a:prstGeom>
        </p:spPr>
      </p:pic>
      <p:sp>
        <p:nvSpPr>
          <p:cNvPr id="22" name="矩形 21">
            <a:extLst>
              <a:ext uri="{FF2B5EF4-FFF2-40B4-BE49-F238E27FC236}">
                <a16:creationId xmlns:a16="http://schemas.microsoft.com/office/drawing/2014/main" id="{AF752000-C6C0-49BA-A549-A2C1A555BC1D}"/>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a:solidFill>
                  <a:srgbClr val="203864"/>
                </a:solidFill>
              </a:rPr>
              <a:t>ICP</a:t>
            </a:r>
            <a:r>
              <a:rPr lang="zh-CN" altLang="en-US" sz="800" dirty="0">
                <a:solidFill>
                  <a:srgbClr val="203864"/>
                </a:solidFill>
              </a:rPr>
              <a:t>（迭代最近点）算法</a:t>
            </a:r>
            <a:endParaRPr lang="en-US" altLang="zh-CN" sz="800" dirty="0">
              <a:solidFill>
                <a:srgbClr val="203864"/>
              </a:solidFill>
            </a:endParaRPr>
          </a:p>
          <a:p>
            <a:r>
              <a:rPr lang="en-US" altLang="zh-CN" sz="800" dirty="0">
                <a:solidFill>
                  <a:srgbClr val="203864"/>
                </a:solidFill>
                <a:hlinkClick r:id="rId3"/>
              </a:rPr>
              <a:t>https://www.cnblogs.com/21207-iHome/p/6038853.html</a:t>
            </a:r>
            <a:endParaRPr lang="en-US" altLang="zh-CN" sz="800" dirty="0">
              <a:solidFill>
                <a:srgbClr val="203864"/>
              </a:solidFill>
            </a:endParaRPr>
          </a:p>
        </p:txBody>
      </p:sp>
    </p:spTree>
    <p:extLst>
      <p:ext uri="{BB962C8B-B14F-4D97-AF65-F5344CB8AC3E}">
        <p14:creationId xmlns:p14="http://schemas.microsoft.com/office/powerpoint/2010/main" val="3095647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——ICP</a:t>
              </a:r>
              <a:endParaRPr lang="zh-CN" altLang="en-US" b="1" dirty="0">
                <a:solidFill>
                  <a:schemeClr val="accent1">
                    <a:lumMod val="50000"/>
                  </a:schemeClr>
                </a:solidFill>
                <a:cs typeface="+mn-ea"/>
                <a:sym typeface="+mn-lt"/>
              </a:endParaRPr>
            </a:p>
          </p:txBody>
        </p:sp>
      </p:grpSp>
      <p:sp>
        <p:nvSpPr>
          <p:cNvPr id="4" name="矩形 3">
            <a:extLst>
              <a:ext uri="{FF2B5EF4-FFF2-40B4-BE49-F238E27FC236}">
                <a16:creationId xmlns:a16="http://schemas.microsoft.com/office/drawing/2014/main" id="{0527D55F-24EC-4C63-94C7-908C10FB9655}"/>
              </a:ext>
            </a:extLst>
          </p:cNvPr>
          <p:cNvSpPr/>
          <p:nvPr/>
        </p:nvSpPr>
        <p:spPr>
          <a:xfrm>
            <a:off x="3194384" y="2387084"/>
            <a:ext cx="184731" cy="369332"/>
          </a:xfrm>
          <a:prstGeom prst="rect">
            <a:avLst/>
          </a:prstGeom>
        </p:spPr>
        <p:txBody>
          <a:bodyPr wrap="none">
            <a:spAutoFit/>
          </a:bodyPr>
          <a:lstStyle/>
          <a:p>
            <a:endParaRPr lang="zh-CN" altLang="en-US" dirty="0"/>
          </a:p>
        </p:txBody>
      </p:sp>
      <p:sp>
        <p:nvSpPr>
          <p:cNvPr id="6" name="矩形 5">
            <a:extLst>
              <a:ext uri="{FF2B5EF4-FFF2-40B4-BE49-F238E27FC236}">
                <a16:creationId xmlns:a16="http://schemas.microsoft.com/office/drawing/2014/main" id="{3C4C3F82-A8C6-4683-8432-9A849DB44F96}"/>
              </a:ext>
            </a:extLst>
          </p:cNvPr>
          <p:cNvSpPr/>
          <p:nvPr/>
        </p:nvSpPr>
        <p:spPr>
          <a:xfrm>
            <a:off x="2777860" y="2387084"/>
            <a:ext cx="184731" cy="369332"/>
          </a:xfrm>
          <a:prstGeom prst="rect">
            <a:avLst/>
          </a:prstGeom>
        </p:spPr>
        <p:txBody>
          <a:bodyPr wrap="none">
            <a:spAutoFit/>
          </a:bodyPr>
          <a:lstStyle/>
          <a:p>
            <a:endParaRPr lang="zh-CN" altLang="en-US" dirty="0"/>
          </a:p>
        </p:txBody>
      </p:sp>
      <p:sp>
        <p:nvSpPr>
          <p:cNvPr id="5" name="矩形 4">
            <a:extLst>
              <a:ext uri="{FF2B5EF4-FFF2-40B4-BE49-F238E27FC236}">
                <a16:creationId xmlns:a16="http://schemas.microsoft.com/office/drawing/2014/main" id="{F631DE5F-BA01-4AC8-9C3A-4F9D80937B0E}"/>
              </a:ext>
            </a:extLst>
          </p:cNvPr>
          <p:cNvSpPr/>
          <p:nvPr/>
        </p:nvSpPr>
        <p:spPr>
          <a:xfrm>
            <a:off x="2823898" y="3608648"/>
            <a:ext cx="184731" cy="369332"/>
          </a:xfrm>
          <a:prstGeom prst="rect">
            <a:avLst/>
          </a:prstGeom>
        </p:spPr>
        <p:txBody>
          <a:bodyPr wrap="none">
            <a:spAutoFit/>
          </a:bodyPr>
          <a:lstStyle/>
          <a:p>
            <a:endParaRPr lang="zh-CN" altLang="en-US" dirty="0"/>
          </a:p>
        </p:txBody>
      </p:sp>
      <p:sp>
        <p:nvSpPr>
          <p:cNvPr id="7" name="矩形 6">
            <a:extLst>
              <a:ext uri="{FF2B5EF4-FFF2-40B4-BE49-F238E27FC236}">
                <a16:creationId xmlns:a16="http://schemas.microsoft.com/office/drawing/2014/main" id="{BF0363BD-BB4D-4EE9-B9B3-FEDE4147D516}"/>
              </a:ext>
            </a:extLst>
          </p:cNvPr>
          <p:cNvSpPr/>
          <p:nvPr/>
        </p:nvSpPr>
        <p:spPr>
          <a:xfrm>
            <a:off x="1179483" y="811383"/>
            <a:ext cx="4498342" cy="1615827"/>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求取状态转移矩阵</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IterativeClosestPoint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icp.setInputSource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cloud_in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输入源点云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icp.setInputTarget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cloud_out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输入目标点云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pcl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Final;</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icp.align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(Final);</a:t>
            </a:r>
          </a:p>
          <a:p>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结果输出</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std::</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cout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"has converged:"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icp.hasConverged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a:t>
            </a:r>
            <a:r>
              <a:rPr lang="en-US" altLang="zh-CN" sz="900" dirty="0">
                <a:solidFill>
                  <a:srgbClr val="A31515"/>
                </a:solidFill>
                <a:highlight>
                  <a:srgbClr val="FFFFFF"/>
                </a:highlight>
                <a:latin typeface="新宋体" panose="02010609030101010101" pitchFamily="49" charset="-122"/>
                <a:ea typeface="新宋体" panose="02010609030101010101" pitchFamily="49" charset="-122"/>
              </a:rPr>
              <a:t>" score: "</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icp.getFitnessScore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&lt;&lt; std::</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endl</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fr-FR" altLang="zh-CN" sz="900" dirty="0">
                <a:solidFill>
                  <a:srgbClr val="000000"/>
                </a:solidFill>
                <a:highlight>
                  <a:srgbClr val="FFFFFF"/>
                </a:highlight>
                <a:latin typeface="新宋体" panose="02010609030101010101" pitchFamily="49" charset="-122"/>
                <a:ea typeface="新宋体" panose="02010609030101010101" pitchFamily="49" charset="-122"/>
              </a:rPr>
              <a:t>std::cout &lt;&lt; icp.getFinalTransformation() &lt;&lt; std::endl;</a:t>
            </a:r>
            <a:endParaRPr lang="en-US" altLang="zh-CN" sz="900" dirty="0">
              <a:solidFill>
                <a:srgbClr val="000000"/>
              </a:solidFill>
              <a:highlight>
                <a:srgbClr val="FFFFFF"/>
              </a:highlight>
              <a:latin typeface="新宋体" panose="02010609030101010101" pitchFamily="49" charset="-122"/>
              <a:ea typeface="新宋体" panose="02010609030101010101" pitchFamily="49" charset="-122"/>
            </a:endParaRPr>
          </a:p>
        </p:txBody>
      </p:sp>
      <p:pic>
        <p:nvPicPr>
          <p:cNvPr id="8" name="图片 7">
            <a:extLst>
              <a:ext uri="{FF2B5EF4-FFF2-40B4-BE49-F238E27FC236}">
                <a16:creationId xmlns:a16="http://schemas.microsoft.com/office/drawing/2014/main" id="{F8FE0414-C98F-4C43-B0C8-3728995F0DAA}"/>
              </a:ext>
            </a:extLst>
          </p:cNvPr>
          <p:cNvPicPr>
            <a:picLocks noChangeAspect="1"/>
          </p:cNvPicPr>
          <p:nvPr/>
        </p:nvPicPr>
        <p:blipFill rotWithShape="1">
          <a:blip r:embed="rId2"/>
          <a:srcRect b="14995"/>
          <a:stretch/>
        </p:blipFill>
        <p:spPr>
          <a:xfrm>
            <a:off x="2104477" y="2538439"/>
            <a:ext cx="2648355" cy="2279729"/>
          </a:xfrm>
          <a:prstGeom prst="rect">
            <a:avLst/>
          </a:prstGeom>
        </p:spPr>
      </p:pic>
      <p:sp>
        <p:nvSpPr>
          <p:cNvPr id="25" name="矩形 24">
            <a:extLst>
              <a:ext uri="{FF2B5EF4-FFF2-40B4-BE49-F238E27FC236}">
                <a16:creationId xmlns:a16="http://schemas.microsoft.com/office/drawing/2014/main" id="{962F2B34-A219-4684-A38D-7E5DA6201CFC}"/>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ex4</a:t>
            </a:r>
          </a:p>
          <a:p>
            <a:r>
              <a:rPr lang="en-US" altLang="zh-CN" sz="800" dirty="0">
                <a:hlinkClick r:id="rId3"/>
              </a:rPr>
              <a:t>https://github.com/HadenSun/PCLTest</a:t>
            </a:r>
            <a:endParaRPr lang="en-US" altLang="zh-CN" sz="800" dirty="0"/>
          </a:p>
        </p:txBody>
      </p:sp>
    </p:spTree>
    <p:extLst>
      <p:ext uri="{BB962C8B-B14F-4D97-AF65-F5344CB8AC3E}">
        <p14:creationId xmlns:p14="http://schemas.microsoft.com/office/powerpoint/2010/main" val="3597731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——ICP</a:t>
              </a:r>
              <a:endParaRPr lang="zh-CN" altLang="en-US" b="1" dirty="0">
                <a:solidFill>
                  <a:schemeClr val="accent1">
                    <a:lumMod val="50000"/>
                  </a:schemeClr>
                </a:solidFill>
                <a:cs typeface="+mn-ea"/>
                <a:sym typeface="+mn-lt"/>
              </a:endParaRPr>
            </a:p>
          </p:txBody>
        </p:sp>
      </p:grpSp>
      <p:sp>
        <p:nvSpPr>
          <p:cNvPr id="25" name="矩形 24">
            <a:extLst>
              <a:ext uri="{FF2B5EF4-FFF2-40B4-BE49-F238E27FC236}">
                <a16:creationId xmlns:a16="http://schemas.microsoft.com/office/drawing/2014/main" id="{962F2B34-A219-4684-A38D-7E5DA6201CFC}"/>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a:t>
            </a:r>
            <a:r>
              <a:rPr lang="en-US" altLang="zh-CN" sz="800" dirty="0" err="1">
                <a:solidFill>
                  <a:srgbClr val="203864"/>
                </a:solidFill>
              </a:rPr>
              <a:t>ex_etc</a:t>
            </a:r>
            <a:r>
              <a:rPr lang="en-US" altLang="zh-CN" sz="800" dirty="0">
                <a:solidFill>
                  <a:srgbClr val="203864"/>
                </a:solidFill>
              </a:rPr>
              <a:t>	</a:t>
            </a:r>
            <a:r>
              <a:rPr lang="en-US" altLang="zh-CN" sz="800" dirty="0" err="1">
                <a:solidFill>
                  <a:srgbClr val="203864"/>
                </a:solidFill>
              </a:rPr>
              <a:t>ICPRegisterPairsOfClouds</a:t>
            </a:r>
            <a:endParaRPr lang="en-US" altLang="zh-CN" sz="800" dirty="0">
              <a:solidFill>
                <a:srgbClr val="203864"/>
              </a:solidFill>
            </a:endParaRPr>
          </a:p>
          <a:p>
            <a:r>
              <a:rPr lang="en-US" altLang="zh-CN" sz="800" dirty="0">
                <a:hlinkClick r:id="rId2"/>
              </a:rPr>
              <a:t>https://github.com/HadenSun/PCLTest</a:t>
            </a:r>
            <a:endParaRPr lang="en-US" altLang="zh-CN" sz="800" dirty="0"/>
          </a:p>
        </p:txBody>
      </p:sp>
      <p:pic>
        <p:nvPicPr>
          <p:cNvPr id="3" name="图片 2">
            <a:extLst>
              <a:ext uri="{FF2B5EF4-FFF2-40B4-BE49-F238E27FC236}">
                <a16:creationId xmlns:a16="http://schemas.microsoft.com/office/drawing/2014/main" id="{C509C98B-6EF7-4B09-A95E-7732CCE47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447"/>
            <a:ext cx="6858000" cy="2810983"/>
          </a:xfrm>
          <a:prstGeom prst="rect">
            <a:avLst/>
          </a:prstGeom>
        </p:spPr>
      </p:pic>
      <p:sp>
        <p:nvSpPr>
          <p:cNvPr id="26" name="文本框 25">
            <a:extLst>
              <a:ext uri="{FF2B5EF4-FFF2-40B4-BE49-F238E27FC236}">
                <a16:creationId xmlns:a16="http://schemas.microsoft.com/office/drawing/2014/main" id="{592D5D71-77A7-4C73-8B52-552431206563}"/>
              </a:ext>
            </a:extLst>
          </p:cNvPr>
          <p:cNvSpPr txBox="1"/>
          <p:nvPr/>
        </p:nvSpPr>
        <p:spPr>
          <a:xfrm>
            <a:off x="704850" y="1197741"/>
            <a:ext cx="5448300" cy="276999"/>
          </a:xfrm>
          <a:prstGeom prst="rect">
            <a:avLst/>
          </a:prstGeom>
          <a:noFill/>
        </p:spPr>
        <p:txBody>
          <a:bodyPr wrap="square" rtlCol="0">
            <a:spAutoFit/>
          </a:bodyPr>
          <a:lstStyle/>
          <a:p>
            <a:pPr indent="268288">
              <a:spcBef>
                <a:spcPts val="1200"/>
              </a:spcBef>
            </a:pPr>
            <a:r>
              <a:rPr lang="zh-CN" altLang="en-US" sz="1200" dirty="0">
                <a:solidFill>
                  <a:srgbClr val="203864"/>
                </a:solidFill>
              </a:rPr>
              <a:t>提供了一个可视化的多次迭代过程的例程。效果如下：</a:t>
            </a:r>
          </a:p>
        </p:txBody>
      </p:sp>
    </p:spTree>
    <p:extLst>
      <p:ext uri="{BB962C8B-B14F-4D97-AF65-F5344CB8AC3E}">
        <p14:creationId xmlns:p14="http://schemas.microsoft.com/office/powerpoint/2010/main" val="27483644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b="1" dirty="0">
                <a:solidFill>
                  <a:schemeClr val="accent1">
                    <a:lumMod val="50000"/>
                  </a:schemeClr>
                </a:solidFill>
                <a:cs typeface="+mn-ea"/>
                <a:sym typeface="+mn-lt"/>
              </a:endParaRPr>
            </a:p>
          </p:txBody>
        </p:sp>
      </p:grpSp>
      <p:sp>
        <p:nvSpPr>
          <p:cNvPr id="26" name="文本框 25">
            <a:extLst>
              <a:ext uri="{FF2B5EF4-FFF2-40B4-BE49-F238E27FC236}">
                <a16:creationId xmlns:a16="http://schemas.microsoft.com/office/drawing/2014/main" id="{592D5D71-77A7-4C73-8B52-552431206563}"/>
              </a:ext>
            </a:extLst>
          </p:cNvPr>
          <p:cNvSpPr txBox="1"/>
          <p:nvPr/>
        </p:nvSpPr>
        <p:spPr>
          <a:xfrm>
            <a:off x="463864" y="1275394"/>
            <a:ext cx="5930272" cy="1954381"/>
          </a:xfrm>
          <a:prstGeom prst="rect">
            <a:avLst/>
          </a:prstGeom>
          <a:noFill/>
        </p:spPr>
        <p:txBody>
          <a:bodyPr wrap="square" rtlCol="0">
            <a:spAutoFit/>
          </a:bodyPr>
          <a:lstStyle/>
          <a:p>
            <a:pPr>
              <a:spcBef>
                <a:spcPts val="600"/>
              </a:spcBef>
            </a:pPr>
            <a:r>
              <a:rPr lang="en-US" altLang="zh-CN" sz="1200" dirty="0">
                <a:solidFill>
                  <a:srgbClr val="203864"/>
                </a:solidFill>
              </a:rPr>
              <a:t>ICP</a:t>
            </a:r>
            <a:r>
              <a:rPr lang="zh-CN" altLang="en-US" sz="1200" dirty="0">
                <a:solidFill>
                  <a:srgbClr val="203864"/>
                </a:solidFill>
              </a:rPr>
              <a:t>存在一下不足：</a:t>
            </a:r>
            <a:endParaRPr lang="en-US" altLang="zh-CN" sz="1200" dirty="0">
              <a:solidFill>
                <a:srgbClr val="203864"/>
              </a:solidFill>
            </a:endParaRPr>
          </a:p>
          <a:p>
            <a:pPr>
              <a:spcBef>
                <a:spcPts val="600"/>
              </a:spcBef>
            </a:pPr>
            <a:r>
              <a:rPr lang="en-US" altLang="zh-CN" sz="1200" dirty="0">
                <a:solidFill>
                  <a:srgbClr val="203864"/>
                </a:solidFill>
              </a:rPr>
              <a:t>A</a:t>
            </a:r>
            <a:r>
              <a:rPr lang="zh-CN" altLang="en-US" sz="1200" dirty="0">
                <a:solidFill>
                  <a:srgbClr val="203864"/>
                </a:solidFill>
              </a:rPr>
              <a:t>．要剔除不合适的点对（点对距离过大、包含边界点的点对）</a:t>
            </a:r>
            <a:endParaRPr lang="en-US" altLang="zh-CN" sz="1200" dirty="0">
              <a:solidFill>
                <a:srgbClr val="203864"/>
              </a:solidFill>
            </a:endParaRPr>
          </a:p>
          <a:p>
            <a:pPr>
              <a:spcBef>
                <a:spcPts val="600"/>
              </a:spcBef>
            </a:pPr>
            <a:r>
              <a:rPr lang="en-US" altLang="zh-CN" sz="1200" dirty="0">
                <a:solidFill>
                  <a:srgbClr val="203864"/>
                </a:solidFill>
              </a:rPr>
              <a:t>B</a:t>
            </a:r>
            <a:r>
              <a:rPr lang="zh-CN" altLang="en-US" sz="1200" dirty="0">
                <a:solidFill>
                  <a:srgbClr val="203864"/>
                </a:solidFill>
              </a:rPr>
              <a:t>．基于点对的配准，并没有包含局部形状的信息</a:t>
            </a:r>
            <a:endParaRPr lang="en-US" altLang="zh-CN" sz="1200" dirty="0">
              <a:solidFill>
                <a:srgbClr val="203864"/>
              </a:solidFill>
            </a:endParaRPr>
          </a:p>
          <a:p>
            <a:pPr>
              <a:spcBef>
                <a:spcPts val="600"/>
              </a:spcBef>
            </a:pPr>
            <a:r>
              <a:rPr lang="en-US" altLang="zh-CN" sz="1200" dirty="0">
                <a:solidFill>
                  <a:srgbClr val="203864"/>
                </a:solidFill>
              </a:rPr>
              <a:t>C</a:t>
            </a:r>
            <a:r>
              <a:rPr lang="zh-CN" altLang="en-US" sz="1200" dirty="0">
                <a:solidFill>
                  <a:srgbClr val="203864"/>
                </a:solidFill>
              </a:rPr>
              <a:t>．每次迭代都要搜索最近点，计算代价高昂</a:t>
            </a:r>
            <a:endParaRPr lang="en-US" altLang="zh-CN" sz="1200" dirty="0">
              <a:solidFill>
                <a:srgbClr val="203864"/>
              </a:solidFill>
            </a:endParaRPr>
          </a:p>
          <a:p>
            <a:pPr>
              <a:spcBef>
                <a:spcPts val="600"/>
              </a:spcBef>
            </a:pPr>
            <a:r>
              <a:rPr lang="zh-CN" altLang="en-US" sz="1200" dirty="0">
                <a:solidFill>
                  <a:srgbClr val="203864"/>
                </a:solidFill>
              </a:rPr>
              <a:t>目前三维配准中用的较多的是</a:t>
            </a:r>
            <a:r>
              <a:rPr lang="en-US" altLang="zh-CN" sz="1200" dirty="0">
                <a:solidFill>
                  <a:srgbClr val="203864"/>
                </a:solidFill>
              </a:rPr>
              <a:t>ICP</a:t>
            </a:r>
            <a:r>
              <a:rPr lang="zh-CN" altLang="en-US" sz="1200" dirty="0">
                <a:solidFill>
                  <a:srgbClr val="203864"/>
                </a:solidFill>
              </a:rPr>
              <a:t>迭代算法，需要提供一个较好的初值，同时由于算法本身缺陷，最终迭代结果可能会陷入局部最优。</a:t>
            </a:r>
            <a:endParaRPr lang="en-US" altLang="zh-CN" sz="1200" dirty="0">
              <a:solidFill>
                <a:srgbClr val="203864"/>
              </a:solidFill>
            </a:endParaRPr>
          </a:p>
          <a:p>
            <a:pPr>
              <a:spcBef>
                <a:spcPts val="600"/>
              </a:spcBef>
            </a:pPr>
            <a:r>
              <a:rPr lang="en-US" altLang="zh-CN" sz="1200" dirty="0">
                <a:solidFill>
                  <a:srgbClr val="203864"/>
                </a:solidFill>
              </a:rPr>
              <a:t>DNT</a:t>
            </a:r>
            <a:r>
              <a:rPr lang="zh-CN" altLang="en-US" sz="1200" dirty="0">
                <a:solidFill>
                  <a:srgbClr val="203864"/>
                </a:solidFill>
              </a:rPr>
              <a:t>是另一种比较好的配准算法，这个配准算法耗时稳定，跟初值相关不大，初值误差大时，也能很好的纠正过来。</a:t>
            </a:r>
            <a:endParaRPr lang="en-US" altLang="zh-CN" sz="1200" dirty="0">
              <a:solidFill>
                <a:srgbClr val="203864"/>
              </a:solidFill>
            </a:endParaRPr>
          </a:p>
        </p:txBody>
      </p:sp>
    </p:spTree>
    <p:extLst>
      <p:ext uri="{BB962C8B-B14F-4D97-AF65-F5344CB8AC3E}">
        <p14:creationId xmlns:p14="http://schemas.microsoft.com/office/powerpoint/2010/main" val="2727742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搜索过程：二叉查找</a:t>
            </a:r>
          </a:p>
        </p:txBody>
      </p:sp>
      <p:pic>
        <p:nvPicPr>
          <p:cNvPr id="5" name="图片 4">
            <a:extLst>
              <a:ext uri="{FF2B5EF4-FFF2-40B4-BE49-F238E27FC236}">
                <a16:creationId xmlns:a16="http://schemas.microsoft.com/office/drawing/2014/main" id="{DD8240AF-03BD-4A38-AAEC-8828618CE57B}"/>
              </a:ext>
            </a:extLst>
          </p:cNvPr>
          <p:cNvPicPr>
            <a:picLocks noChangeAspect="1"/>
          </p:cNvPicPr>
          <p:nvPr/>
        </p:nvPicPr>
        <p:blipFill>
          <a:blip r:embed="rId2"/>
          <a:stretch>
            <a:fillRect/>
          </a:stretch>
        </p:blipFill>
        <p:spPr>
          <a:xfrm>
            <a:off x="100642" y="1776939"/>
            <a:ext cx="2739057" cy="2288000"/>
          </a:xfrm>
          <a:prstGeom prst="rect">
            <a:avLst/>
          </a:prstGeom>
        </p:spPr>
      </p:pic>
      <p:pic>
        <p:nvPicPr>
          <p:cNvPr id="2" name="图片 1">
            <a:extLst>
              <a:ext uri="{FF2B5EF4-FFF2-40B4-BE49-F238E27FC236}">
                <a16:creationId xmlns:a16="http://schemas.microsoft.com/office/drawing/2014/main" id="{5D4C5529-FA6E-4341-9F91-A4352337AB21}"/>
              </a:ext>
            </a:extLst>
          </p:cNvPr>
          <p:cNvPicPr>
            <a:picLocks noChangeAspect="1"/>
          </p:cNvPicPr>
          <p:nvPr/>
        </p:nvPicPr>
        <p:blipFill>
          <a:blip r:embed="rId3"/>
          <a:stretch>
            <a:fillRect/>
          </a:stretch>
        </p:blipFill>
        <p:spPr>
          <a:xfrm>
            <a:off x="3542305" y="2017555"/>
            <a:ext cx="1839700" cy="1630800"/>
          </a:xfrm>
          <a:prstGeom prst="rect">
            <a:avLst/>
          </a:prstGeom>
        </p:spPr>
      </p:pic>
    </p:spTree>
    <p:extLst>
      <p:ext uri="{BB962C8B-B14F-4D97-AF65-F5344CB8AC3E}">
        <p14:creationId xmlns:p14="http://schemas.microsoft.com/office/powerpoint/2010/main" val="1544722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——DNT</a:t>
              </a:r>
              <a:endParaRPr lang="zh-CN" altLang="en-US" b="1" dirty="0">
                <a:solidFill>
                  <a:schemeClr val="accent1">
                    <a:lumMod val="50000"/>
                  </a:schemeClr>
                </a:solidFill>
                <a:cs typeface="+mn-ea"/>
                <a:sym typeface="+mn-lt"/>
              </a:endParaRPr>
            </a:p>
          </p:txBody>
        </p: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92D5D71-77A7-4C73-8B52-552431206563}"/>
                  </a:ext>
                </a:extLst>
              </p:cNvPr>
              <p:cNvSpPr txBox="1"/>
              <p:nvPr/>
            </p:nvSpPr>
            <p:spPr>
              <a:xfrm>
                <a:off x="463864" y="1039555"/>
                <a:ext cx="5930272" cy="2442785"/>
              </a:xfrm>
              <a:prstGeom prst="rect">
                <a:avLst/>
              </a:prstGeom>
              <a:noFill/>
            </p:spPr>
            <p:txBody>
              <a:bodyPr wrap="square" rtlCol="0">
                <a:spAutoFit/>
              </a:bodyPr>
              <a:lstStyle/>
              <a:p>
                <a:pPr>
                  <a:spcBef>
                    <a:spcPts val="600"/>
                  </a:spcBef>
                </a:pPr>
                <a:r>
                  <a:rPr lang="zh-CN" altLang="en-US" sz="1200" dirty="0">
                    <a:solidFill>
                      <a:srgbClr val="203864"/>
                    </a:solidFill>
                  </a:rPr>
                  <a:t>具体流程：</a:t>
                </a:r>
                <a:endParaRPr lang="en-US" altLang="zh-CN" sz="1200" dirty="0">
                  <a:solidFill>
                    <a:srgbClr val="203864"/>
                  </a:solidFill>
                </a:endParaRPr>
              </a:p>
              <a:p>
                <a:pPr>
                  <a:spcBef>
                    <a:spcPts val="600"/>
                  </a:spcBef>
                </a:pPr>
                <a:r>
                  <a:rPr lang="zh-CN" altLang="en-US" sz="1200" dirty="0">
                    <a:solidFill>
                      <a:srgbClr val="203864"/>
                    </a:solidFill>
                  </a:rPr>
                  <a:t>利用体素降采样。每个点的概率分布函数（</a:t>
                </a:r>
                <a:r>
                  <a:rPr lang="en-US" altLang="zh-CN" sz="1200" dirty="0">
                    <a:solidFill>
                      <a:srgbClr val="203864"/>
                    </a:solidFill>
                  </a:rPr>
                  <a:t>PDF</a:t>
                </a:r>
                <a:r>
                  <a:rPr lang="zh-CN" altLang="en-US" sz="1200" dirty="0">
                    <a:solidFill>
                      <a:srgbClr val="203864"/>
                    </a:solidFill>
                  </a:rPr>
                  <a:t>）计算为：</a:t>
                </a:r>
                <a:br>
                  <a:rPr lang="en-US" altLang="zh-CN" sz="1200" dirty="0">
                    <a:solidFill>
                      <a:srgbClr val="203864"/>
                    </a:solidFill>
                  </a:rPr>
                </a:br>
                <a14:m>
                  <m:oMathPara xmlns:m="http://schemas.openxmlformats.org/officeDocument/2006/math">
                    <m:oMathParaPr>
                      <m:jc m:val="centerGroup"/>
                    </m:oMathParaPr>
                    <m:oMath xmlns:m="http://schemas.openxmlformats.org/officeDocument/2006/math">
                      <m:r>
                        <a:rPr lang="zh-CN" altLang="en-US" sz="1200" i="1">
                          <a:solidFill>
                            <a:srgbClr val="203864"/>
                          </a:solidFill>
                          <a:latin typeface="Cambria Math" panose="02040503050406030204" pitchFamily="18" charset="0"/>
                        </a:rPr>
                        <m:t>𝑝</m:t>
                      </m:r>
                      <m:d>
                        <m:dPr>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d>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1</m:t>
                          </m:r>
                        </m:num>
                        <m:den>
                          <m:sSup>
                            <m:sSupPr>
                              <m:ctrlPr>
                                <a:rPr lang="zh-CN" altLang="en-US" sz="1200" i="1">
                                  <a:solidFill>
                                    <a:srgbClr val="203864"/>
                                  </a:solidFill>
                                  <a:latin typeface="Cambria Math" panose="02040503050406030204" pitchFamily="18" charset="0"/>
                                </a:rPr>
                              </m:ctrlPr>
                            </m:sSupPr>
                            <m:e>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2</m:t>
                                  </m:r>
                                  <m:r>
                                    <a:rPr lang="zh-CN" altLang="en-US" sz="1200" i="1">
                                      <a:solidFill>
                                        <a:srgbClr val="203864"/>
                                      </a:solidFill>
                                      <a:latin typeface="Cambria Math" panose="02040503050406030204" pitchFamily="18" charset="0"/>
                                    </a:rPr>
                                    <m:t>𝜋</m:t>
                                  </m:r>
                                </m:e>
                              </m:d>
                            </m:e>
                            <m:sup>
                              <m:f>
                                <m:fPr>
                                  <m:type m:val="lin"/>
                                  <m:ctrlPr>
                                    <a:rPr lang="zh-CN" altLang="en-US" sz="1200" i="1">
                                      <a:solidFill>
                                        <a:srgbClr val="203864"/>
                                      </a:solidFill>
                                      <a:latin typeface="Cambria Math" panose="02040503050406030204" pitchFamily="18" charset="0"/>
                                    </a:rPr>
                                  </m:ctrlPr>
                                </m:fPr>
                                <m:num>
                                  <m:r>
                                    <a:rPr lang="zh-CN" altLang="en-US" sz="1200" i="1">
                                      <a:solidFill>
                                        <a:srgbClr val="203864"/>
                                      </a:solidFill>
                                      <a:latin typeface="Cambria Math" panose="02040503050406030204" pitchFamily="18" charset="0"/>
                                    </a:rPr>
                                    <m:t>𝐷</m:t>
                                  </m:r>
                                </m:num>
                                <m:den>
                                  <m:r>
                                    <a:rPr lang="zh-CN" altLang="en-US" sz="1200">
                                      <a:solidFill>
                                        <a:srgbClr val="203864"/>
                                      </a:solidFill>
                                      <a:latin typeface="Cambria Math" panose="02040503050406030204" pitchFamily="18" charset="0"/>
                                    </a:rPr>
                                    <m:t>2</m:t>
                                  </m:r>
                                </m:den>
                              </m:f>
                            </m:sup>
                          </m:sSup>
                          <m:rad>
                            <m:radPr>
                              <m:degHide m:val="on"/>
                              <m:ctrlPr>
                                <a:rPr lang="zh-CN" altLang="en-US" sz="1200" i="1">
                                  <a:solidFill>
                                    <a:srgbClr val="203864"/>
                                  </a:solidFill>
                                  <a:latin typeface="Cambria Math" panose="02040503050406030204" pitchFamily="18" charset="0"/>
                                </a:rPr>
                              </m:ctrlPr>
                            </m:radPr>
                            <m:deg/>
                            <m:e>
                              <m:d>
                                <m:dPr>
                                  <m:begChr m:val="|"/>
                                  <m:endChr m:val="|"/>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𝛴</m:t>
                                  </m:r>
                                </m:e>
                              </m:d>
                            </m:e>
                          </m:rad>
                        </m:den>
                      </m:f>
                      <m:r>
                        <m:rPr>
                          <m:sty m:val="p"/>
                        </m:rPr>
                        <a:rPr lang="zh-CN" altLang="en-US" sz="1200">
                          <a:solidFill>
                            <a:srgbClr val="203864"/>
                          </a:solidFill>
                          <a:latin typeface="Cambria Math" panose="02040503050406030204" pitchFamily="18" charset="0"/>
                        </a:rPr>
                        <m:t>exp</m:t>
                      </m:r>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d>
                                <m:dPr>
                                  <m:begChr m:val=""/>
                                  <m:ctrlPr>
                                    <a:rPr lang="zh-CN" altLang="en-US" sz="1200" i="1">
                                      <a:solidFill>
                                        <a:srgbClr val="203864"/>
                                      </a:solidFill>
                                      <a:latin typeface="Cambria Math" panose="02040503050406030204" pitchFamily="18" charset="0"/>
                                    </a:rPr>
                                  </m:ctrlPr>
                                </m:dPr>
                                <m:e>
                                  <m:sSup>
                                    <m:sSupPr>
                                      <m:ctrlPr>
                                        <a:rPr lang="zh-CN" altLang="en-US" sz="1200" i="1">
                                          <a:solidFill>
                                            <a:srgbClr val="203864"/>
                                          </a:solidFill>
                                          <a:latin typeface="Cambria Math" panose="02040503050406030204" pitchFamily="18" charset="0"/>
                                        </a:rPr>
                                      </m:ctrlPr>
                                    </m:sSupPr>
                                    <m:e>
                                      <m:d>
                                        <m:dPr>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e>
                                      </m:d>
                                    </m:e>
                                    <m:sup>
                                      <m:r>
                                        <m:rPr>
                                          <m:nor/>
                                        </m:rPr>
                                        <a:rPr lang="zh-CN" altLang="en-US" sz="1200" i="1">
                                          <a:solidFill>
                                            <a:srgbClr val="203864"/>
                                          </a:solidFill>
                                          <a:latin typeface="Cambria Math" panose="02040503050406030204" pitchFamily="18" charset="0"/>
                                        </a:rPr>
                                        <m:t>T</m:t>
                                      </m:r>
                                    </m:sup>
                                  </m:sSup>
                                  <m:sSup>
                                    <m:sSupPr>
                                      <m:ctrlPr>
                                        <a:rPr lang="zh-CN" altLang="en-US" sz="1200" i="1">
                                          <a:solidFill>
                                            <a:srgbClr val="203864"/>
                                          </a:solidFill>
                                          <a:latin typeface="Cambria Math" panose="02040503050406030204" pitchFamily="18" charset="0"/>
                                        </a:rPr>
                                      </m:ctrlPr>
                                    </m:sSupPr>
                                    <m:e>
                                      <m:r>
                                        <a:rPr lang="zh-CN" altLang="en-US" sz="1200" i="1">
                                          <a:solidFill>
                                            <a:srgbClr val="203864"/>
                                          </a:solidFill>
                                          <a:latin typeface="Cambria Math" panose="02040503050406030204" pitchFamily="18" charset="0"/>
                                        </a:rPr>
                                        <m:t>𝛴</m:t>
                                      </m:r>
                                    </m:e>
                                    <m:sup>
                                      <m:r>
                                        <a:rPr lang="zh-CN" altLang="en-US" sz="1200">
                                          <a:solidFill>
                                            <a:srgbClr val="203864"/>
                                          </a:solidFill>
                                          <a:latin typeface="Cambria Math" panose="02040503050406030204" pitchFamily="18" charset="0"/>
                                        </a:rPr>
                                        <m:t>−1</m:t>
                                      </m:r>
                                    </m:sup>
                                  </m:sSup>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e>
                              </m:d>
                            </m:num>
                            <m:den>
                              <m:r>
                                <a:rPr lang="zh-CN" altLang="en-US" sz="1200">
                                  <a:solidFill>
                                    <a:srgbClr val="203864"/>
                                  </a:solidFill>
                                  <a:latin typeface="Cambria Math" panose="02040503050406030204" pitchFamily="18" charset="0"/>
                                </a:rPr>
                                <m:t>2</m:t>
                              </m:r>
                            </m:den>
                          </m:f>
                        </m:e>
                      </m:d>
                    </m:oMath>
                  </m:oMathPara>
                </a14:m>
                <a:br>
                  <a:rPr lang="en-US" altLang="zh-CN" sz="1200" dirty="0">
                    <a:solidFill>
                      <a:srgbClr val="203864"/>
                    </a:solidFill>
                  </a:rPr>
                </a:br>
                <a:r>
                  <a:rPr lang="zh-CN" altLang="en-US" sz="1200" dirty="0">
                    <a:solidFill>
                      <a:srgbClr val="203864"/>
                    </a:solidFill>
                  </a:rPr>
                  <a:t>其中</a:t>
                </a:r>
                <a14:m>
                  <m:oMath xmlns:m="http://schemas.openxmlformats.org/officeDocument/2006/math">
                    <m:r>
                      <a:rPr lang="zh-CN" altLang="en-US" sz="1200" i="1">
                        <a:solidFill>
                          <a:srgbClr val="203864"/>
                        </a:solidFill>
                        <a:latin typeface="Cambria Math" panose="02040503050406030204" pitchFamily="18" charset="0"/>
                      </a:rPr>
                      <m:t>𝐷</m:t>
                    </m:r>
                  </m:oMath>
                </a14:m>
                <a:r>
                  <a:rPr lang="zh-CN" altLang="en-US" sz="1200" dirty="0">
                    <a:solidFill>
                      <a:srgbClr val="203864"/>
                    </a:solidFill>
                  </a:rPr>
                  <a:t>是空间维度，这里是</a:t>
                </a:r>
                <a:r>
                  <a:rPr lang="en-US" altLang="zh-CN" sz="1200" dirty="0">
                    <a:solidFill>
                      <a:srgbClr val="203864"/>
                    </a:solidFill>
                  </a:rPr>
                  <a:t>3</a:t>
                </a:r>
                <a:r>
                  <a:rPr lang="zh-CN" altLang="en-US" sz="1200" dirty="0">
                    <a:solidFill>
                      <a:srgbClr val="203864"/>
                    </a:solidFill>
                  </a:rPr>
                  <a:t>。</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oMath>
                </a14:m>
                <a:r>
                  <a:rPr lang="zh-CN" altLang="en-US" sz="1200" dirty="0">
                    <a:solidFill>
                      <a:srgbClr val="203864"/>
                    </a:solidFill>
                  </a:rPr>
                  <a:t>和</a:t>
                </a:r>
                <a14:m>
                  <m:oMath xmlns:m="http://schemas.openxmlformats.org/officeDocument/2006/math">
                    <m:r>
                      <a:rPr lang="zh-CN" altLang="en-US" sz="1200" i="1">
                        <a:solidFill>
                          <a:srgbClr val="203864"/>
                        </a:solidFill>
                        <a:latin typeface="Cambria Math" panose="02040503050406030204" pitchFamily="18" charset="0"/>
                      </a:rPr>
                      <m:t>𝛴</m:t>
                    </m:r>
                  </m:oMath>
                </a14:m>
                <a:r>
                  <a:rPr lang="zh-CN" altLang="en-US" sz="1200" dirty="0">
                    <a:solidFill>
                      <a:srgbClr val="203864"/>
                    </a:solidFill>
                  </a:rPr>
                  <a:t>是</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oMath>
                </a14:m>
                <a:r>
                  <a:rPr lang="zh-CN" altLang="en-US" sz="1200" dirty="0">
                    <a:solidFill>
                      <a:srgbClr val="203864"/>
                    </a:solidFill>
                  </a:rPr>
                  <a:t>所在体素内所有点的均值和协方差。</a:t>
                </a:r>
                <a:br>
                  <a:rPr lang="en-US" altLang="zh-CN" sz="1200" dirty="0">
                    <a:solidFill>
                      <a:srgbClr val="203864"/>
                    </a:solidFill>
                  </a:rPr>
                </a:br>
                <a14:m>
                  <m:oMathPara xmlns:m="http://schemas.openxmlformats.org/officeDocument/2006/math">
                    <m:oMathParaPr>
                      <m:jc m:val="centerGroup"/>
                    </m:oMathParaPr>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1</m:t>
                          </m:r>
                        </m:num>
                        <m:den>
                          <m:r>
                            <a:rPr lang="zh-CN" altLang="en-US" sz="1200" i="1">
                              <a:solidFill>
                                <a:srgbClr val="203864"/>
                              </a:solidFill>
                              <a:latin typeface="Cambria Math" panose="02040503050406030204" pitchFamily="18" charset="0"/>
                            </a:rPr>
                            <m:t>𝑚</m:t>
                          </m:r>
                        </m:den>
                      </m:f>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𝑘</m:t>
                          </m:r>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𝑚</m:t>
                          </m:r>
                        </m:sup>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𝑦</m:t>
                                  </m:r>
                                </m:e>
                              </m:acc>
                            </m:e>
                            <m:sub>
                              <m:r>
                                <a:rPr lang="zh-CN" altLang="en-US" sz="1200" i="1">
                                  <a:solidFill>
                                    <a:srgbClr val="203864"/>
                                  </a:solidFill>
                                  <a:latin typeface="Cambria Math" panose="02040503050406030204" pitchFamily="18" charset="0"/>
                                </a:rPr>
                                <m:t>𝑘</m:t>
                              </m:r>
                            </m:sub>
                          </m:sSub>
                        </m:e>
                      </m:nary>
                    </m:oMath>
                    <m:oMath xmlns:m="http://schemas.openxmlformats.org/officeDocument/2006/math">
                      <m:r>
                        <a:rPr lang="zh-CN" altLang="en-US" sz="1200" i="1">
                          <a:solidFill>
                            <a:srgbClr val="203864"/>
                          </a:solidFill>
                          <a:latin typeface="Cambria Math" panose="02040503050406030204" pitchFamily="18" charset="0"/>
                        </a:rPr>
                        <m:t>𝛴</m:t>
                      </m:r>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r>
                            <a:rPr lang="zh-CN" altLang="en-US" sz="1200">
                              <a:solidFill>
                                <a:srgbClr val="203864"/>
                              </a:solidFill>
                              <a:latin typeface="Cambria Math" panose="02040503050406030204" pitchFamily="18" charset="0"/>
                            </a:rPr>
                            <m:t>1</m:t>
                          </m:r>
                        </m:num>
                        <m:den>
                          <m:r>
                            <a:rPr lang="zh-CN" altLang="en-US" sz="1200" i="1">
                              <a:solidFill>
                                <a:srgbClr val="203864"/>
                              </a:solidFill>
                              <a:latin typeface="Cambria Math" panose="02040503050406030204" pitchFamily="18" charset="0"/>
                            </a:rPr>
                            <m:t>𝑚</m:t>
                          </m:r>
                          <m:r>
                            <a:rPr lang="zh-CN" altLang="en-US" sz="1200">
                              <a:solidFill>
                                <a:srgbClr val="203864"/>
                              </a:solidFill>
                              <a:latin typeface="Cambria Math" panose="02040503050406030204" pitchFamily="18" charset="0"/>
                            </a:rPr>
                            <m:t>−1</m:t>
                          </m:r>
                        </m:den>
                      </m:f>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𝑘</m:t>
                          </m:r>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𝑚</m:t>
                          </m:r>
                        </m:sup>
                        <m:e>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𝑦</m:t>
                                      </m:r>
                                    </m:e>
                                  </m:acc>
                                </m:e>
                                <m:sub>
                                  <m:r>
                                    <a:rPr lang="zh-CN" altLang="en-US" sz="1200" i="1">
                                      <a:solidFill>
                                        <a:srgbClr val="203864"/>
                                      </a:solidFill>
                                      <a:latin typeface="Cambria Math" panose="02040503050406030204" pitchFamily="18" charset="0"/>
                                    </a:rPr>
                                    <m:t>𝑘</m:t>
                                  </m:r>
                                </m:sub>
                              </m:sSub>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e>
                          </m:d>
                        </m:e>
                      </m:nary>
                      <m:sSup>
                        <m:sSupPr>
                          <m:ctrlPr>
                            <a:rPr lang="zh-CN" altLang="en-US" sz="1200" i="1">
                              <a:solidFill>
                                <a:srgbClr val="203864"/>
                              </a:solidFill>
                              <a:latin typeface="Cambria Math" panose="02040503050406030204" pitchFamily="18" charset="0"/>
                            </a:rPr>
                          </m:ctrlPr>
                        </m:sSupPr>
                        <m:e>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𝑦</m:t>
                                      </m:r>
                                    </m:e>
                                  </m:acc>
                                </m:e>
                                <m:sub>
                                  <m:r>
                                    <a:rPr lang="zh-CN" altLang="en-US" sz="1200" i="1">
                                      <a:solidFill>
                                        <a:srgbClr val="203864"/>
                                      </a:solidFill>
                                      <a:latin typeface="Cambria Math" panose="02040503050406030204" pitchFamily="18" charset="0"/>
                                    </a:rPr>
                                    <m:t>𝑘</m:t>
                                  </m:r>
                                </m:sub>
                              </m:sSub>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𝜇</m:t>
                                  </m:r>
                                </m:e>
                              </m:acc>
                            </m:e>
                          </m:d>
                        </m:e>
                        <m:sup>
                          <m:r>
                            <m:rPr>
                              <m:nor/>
                            </m:rPr>
                            <a:rPr lang="zh-CN" altLang="en-US" sz="1200" i="1">
                              <a:solidFill>
                                <a:srgbClr val="203864"/>
                              </a:solidFill>
                              <a:latin typeface="Cambria Math" panose="02040503050406030204" pitchFamily="18" charset="0"/>
                            </a:rPr>
                            <m:t>T</m:t>
                          </m:r>
                        </m:sup>
                      </m:sSup>
                    </m:oMath>
                  </m:oMathPara>
                </a14:m>
                <a:br>
                  <a:rPr lang="en-US" altLang="zh-CN" sz="1200" dirty="0">
                    <a:solidFill>
                      <a:srgbClr val="203864"/>
                    </a:solidFill>
                  </a:rPr>
                </a:br>
                <a:r>
                  <a:rPr lang="zh-CN" altLang="en-US" sz="1200" dirty="0">
                    <a:solidFill>
                      <a:srgbClr val="203864"/>
                    </a:solidFill>
                  </a:rPr>
                  <a:t>其中</a:t>
                </a:r>
                <a14:m>
                  <m:oMath xmlns:m="http://schemas.openxmlformats.org/officeDocument/2006/math">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𝑦</m:t>
                            </m:r>
                          </m:e>
                        </m:acc>
                      </m:e>
                      <m:sub>
                        <m:r>
                          <a:rPr lang="zh-CN" altLang="en-US" sz="1200" i="1">
                            <a:solidFill>
                              <a:srgbClr val="203864"/>
                            </a:solidFill>
                            <a:latin typeface="Cambria Math" panose="02040503050406030204" pitchFamily="18" charset="0"/>
                          </a:rPr>
                          <m:t>𝑘</m:t>
                        </m:r>
                      </m:sub>
                    </m:sSub>
                  </m:oMath>
                </a14:m>
                <a:r>
                  <a:rPr lang="zh-CN" altLang="en-US" sz="1200" dirty="0">
                    <a:solidFill>
                      <a:srgbClr val="203864"/>
                    </a:solidFill>
                  </a:rPr>
                  <a:t>表示</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oMath>
                </a14:m>
                <a:r>
                  <a:rPr lang="zh-CN" altLang="en-US" sz="1200" dirty="0">
                    <a:solidFill>
                      <a:srgbClr val="203864"/>
                    </a:solidFill>
                  </a:rPr>
                  <a:t>所在体素内点的值。</a:t>
                </a:r>
                <a:endParaRPr lang="en-US" altLang="zh-CN" sz="1200" dirty="0">
                  <a:solidFill>
                    <a:srgbClr val="203864"/>
                  </a:solidFill>
                </a:endParaRPr>
              </a:p>
            </p:txBody>
          </p:sp>
        </mc:Choice>
        <mc:Fallback xmlns="">
          <p:sp>
            <p:nvSpPr>
              <p:cNvPr id="26" name="文本框 25">
                <a:extLst>
                  <a:ext uri="{FF2B5EF4-FFF2-40B4-BE49-F238E27FC236}">
                    <a16:creationId xmlns:a16="http://schemas.microsoft.com/office/drawing/2014/main" id="{592D5D71-77A7-4C73-8B52-552431206563}"/>
                  </a:ext>
                </a:extLst>
              </p:cNvPr>
              <p:cNvSpPr txBox="1">
                <a:spLocks noRot="1" noChangeAspect="1" noMove="1" noResize="1" noEditPoints="1" noAdjustHandles="1" noChangeArrowheads="1" noChangeShapeType="1" noTextEdit="1"/>
              </p:cNvSpPr>
              <p:nvPr/>
            </p:nvSpPr>
            <p:spPr>
              <a:xfrm>
                <a:off x="463864" y="1039555"/>
                <a:ext cx="5930272" cy="2442785"/>
              </a:xfrm>
              <a:prstGeom prst="rect">
                <a:avLst/>
              </a:prstGeom>
              <a:blipFill>
                <a:blip r:embed="rId2"/>
                <a:stretch>
                  <a:fillRect t="-250" b="-28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11552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707579" y="334889"/>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122315" y="9893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125042" y="283117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32955" y="231924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413360" y="301495"/>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b="1" dirty="0">
                <a:solidFill>
                  <a:schemeClr val="accent1">
                    <a:lumMod val="50000"/>
                  </a:schemeClr>
                </a:solidFill>
                <a:cs typeface="+mn-ea"/>
                <a:sym typeface="+mn-lt"/>
              </a:endParaRPr>
            </a:p>
          </p:txBody>
        </p:sp>
      </p:grpSp>
      <p:sp>
        <p:nvSpPr>
          <p:cNvPr id="5" name="矩形 4">
            <a:extLst>
              <a:ext uri="{FF2B5EF4-FFF2-40B4-BE49-F238E27FC236}">
                <a16:creationId xmlns:a16="http://schemas.microsoft.com/office/drawing/2014/main" id="{1F850F72-3EE3-4606-92DF-261F3B342F53}"/>
              </a:ext>
            </a:extLst>
          </p:cNvPr>
          <p:cNvSpPr/>
          <p:nvPr/>
        </p:nvSpPr>
        <p:spPr>
          <a:xfrm>
            <a:off x="3243789" y="2387084"/>
            <a:ext cx="184731" cy="369332"/>
          </a:xfrm>
          <a:prstGeom prst="rect">
            <a:avLst/>
          </a:prstGeom>
        </p:spPr>
        <p:txBody>
          <a:bodyPr wrap="none">
            <a:spAutoFit/>
          </a:bodyPr>
          <a:lstStyle/>
          <a:p>
            <a:endParaRPr lang="zh-CN" altLang="en-US" dirty="0"/>
          </a:p>
        </p:txBody>
      </p:sp>
      <p:sp>
        <p:nvSpPr>
          <p:cNvPr id="3" name="矩形 2">
            <a:extLst>
              <a:ext uri="{FF2B5EF4-FFF2-40B4-BE49-F238E27FC236}">
                <a16:creationId xmlns:a16="http://schemas.microsoft.com/office/drawing/2014/main" id="{5DA02A4F-C282-49E2-8F13-4F6C79133CB2}"/>
              </a:ext>
            </a:extLst>
          </p:cNvPr>
          <p:cNvSpPr/>
          <p:nvPr/>
        </p:nvSpPr>
        <p:spPr>
          <a:xfrm>
            <a:off x="649078" y="931622"/>
            <a:ext cx="5374152" cy="1908215"/>
          </a:xfrm>
          <a:prstGeom prst="rect">
            <a:avLst/>
          </a:prstGeom>
        </p:spPr>
        <p:txBody>
          <a:bodyPr wrap="square">
            <a:spAutoFit/>
          </a:bodyPr>
          <a:lstStyle/>
          <a:p>
            <a:pPr>
              <a:spcBef>
                <a:spcPts val="600"/>
              </a:spcBef>
            </a:pPr>
            <a:r>
              <a:rPr lang="zh-CN" altLang="en-US" sz="1200" dirty="0">
                <a:solidFill>
                  <a:srgbClr val="203864"/>
                </a:solidFill>
              </a:rPr>
              <a:t>使用正态分布来表示原本离散的点云有诸多好处，这种分块的（通过一个个</a:t>
            </a:r>
            <a:r>
              <a:rPr lang="en-US" altLang="zh-CN" sz="1200" dirty="0">
                <a:solidFill>
                  <a:srgbClr val="203864"/>
                </a:solidFill>
              </a:rPr>
              <a:t>cell</a:t>
            </a:r>
            <a:r>
              <a:rPr lang="zh-CN" altLang="en-US" sz="1200" dirty="0">
                <a:solidFill>
                  <a:srgbClr val="203864"/>
                </a:solidFill>
              </a:rPr>
              <a:t>）光滑的表示是连续可导的，每一个概率密度函数可以被认为是一个局部表面（</a:t>
            </a:r>
            <a:r>
              <a:rPr lang="en-US" altLang="zh-CN" sz="1200" dirty="0">
                <a:solidFill>
                  <a:srgbClr val="203864"/>
                </a:solidFill>
              </a:rPr>
              <a:t>local surface</a:t>
            </a:r>
            <a:r>
              <a:rPr lang="zh-CN" altLang="en-US" sz="1200" dirty="0">
                <a:solidFill>
                  <a:srgbClr val="203864"/>
                </a:solidFill>
              </a:rPr>
              <a:t>）的近似，它不但描述了这个表面在空间中的位置，同时还包含了这个表面的方向和光滑性等信息。</a:t>
            </a:r>
            <a:endParaRPr lang="en-US" altLang="zh-CN" sz="1200" dirty="0">
              <a:solidFill>
                <a:srgbClr val="203864"/>
              </a:solidFill>
            </a:endParaRPr>
          </a:p>
          <a:p>
            <a:pPr>
              <a:spcBef>
                <a:spcPts val="600"/>
              </a:spcBef>
            </a:pPr>
            <a:r>
              <a:rPr lang="zh-CN" altLang="en-US" sz="1200" dirty="0">
                <a:solidFill>
                  <a:srgbClr val="203864"/>
                </a:solidFill>
              </a:rPr>
              <a:t>以</a:t>
            </a:r>
            <a:r>
              <a:rPr lang="en-US" altLang="zh-CN" sz="1200" dirty="0">
                <a:solidFill>
                  <a:srgbClr val="203864"/>
                </a:solidFill>
              </a:rPr>
              <a:t>2D</a:t>
            </a:r>
            <a:r>
              <a:rPr lang="zh-CN" altLang="en-US" sz="1200" dirty="0">
                <a:solidFill>
                  <a:srgbClr val="203864"/>
                </a:solidFill>
              </a:rPr>
              <a:t>场景为例，图中灰色点表示真实采集到的点信息，红黄色代表了概率密度分布。对比</a:t>
            </a:r>
            <a:r>
              <a:rPr lang="en-US" altLang="zh-CN" sz="1200" dirty="0">
                <a:solidFill>
                  <a:srgbClr val="203864"/>
                </a:solidFill>
              </a:rPr>
              <a:t>A</a:t>
            </a:r>
            <a:r>
              <a:rPr lang="zh-CN" altLang="en-US" sz="1200" dirty="0">
                <a:solidFill>
                  <a:srgbClr val="203864"/>
                </a:solidFill>
              </a:rPr>
              <a:t>框</a:t>
            </a:r>
            <a:r>
              <a:rPr lang="en-US" altLang="zh-CN" sz="1200" dirty="0">
                <a:solidFill>
                  <a:srgbClr val="203864"/>
                </a:solidFill>
              </a:rPr>
              <a:t>B</a:t>
            </a:r>
            <a:r>
              <a:rPr lang="zh-CN" altLang="en-US" sz="1200" dirty="0">
                <a:solidFill>
                  <a:srgbClr val="203864"/>
                </a:solidFill>
              </a:rPr>
              <a:t>框，</a:t>
            </a:r>
            <a:r>
              <a:rPr lang="en-US" altLang="zh-CN" sz="1200" dirty="0">
                <a:solidFill>
                  <a:srgbClr val="203864"/>
                </a:solidFill>
              </a:rPr>
              <a:t>A</a:t>
            </a:r>
            <a:r>
              <a:rPr lang="zh-CN" altLang="en-US" sz="1200" dirty="0">
                <a:solidFill>
                  <a:srgbClr val="203864"/>
                </a:solidFill>
              </a:rPr>
              <a:t>框点相对集中，所以概率分布范围小，方向明确，而</a:t>
            </a:r>
            <a:r>
              <a:rPr lang="en-US" altLang="zh-CN" sz="1200" dirty="0">
                <a:solidFill>
                  <a:srgbClr val="203864"/>
                </a:solidFill>
              </a:rPr>
              <a:t>B</a:t>
            </a:r>
            <a:r>
              <a:rPr lang="zh-CN" altLang="en-US" sz="1200" dirty="0">
                <a:solidFill>
                  <a:srgbClr val="203864"/>
                </a:solidFill>
              </a:rPr>
              <a:t>框内因为点相对分散，分布范围大。概率分布的方向由协方差矩阵里三个特征值决定。</a:t>
            </a:r>
            <a:endParaRPr lang="en-US" altLang="zh-CN" sz="1200" dirty="0">
              <a:solidFill>
                <a:srgbClr val="203864"/>
              </a:solidFill>
            </a:endParaRPr>
          </a:p>
          <a:p>
            <a:pPr>
              <a:spcBef>
                <a:spcPts val="600"/>
              </a:spcBef>
            </a:pPr>
            <a:r>
              <a:rPr lang="zh-CN" altLang="en-US" sz="1200" dirty="0">
                <a:solidFill>
                  <a:srgbClr val="203864"/>
                </a:solidFill>
              </a:rPr>
              <a:t>在降采样的过程中，压缩了数据，同时保留了点云细节信息。</a:t>
            </a:r>
          </a:p>
        </p:txBody>
      </p:sp>
      <p:sp>
        <p:nvSpPr>
          <p:cNvPr id="10" name="矩形 9">
            <a:extLst>
              <a:ext uri="{FF2B5EF4-FFF2-40B4-BE49-F238E27FC236}">
                <a16:creationId xmlns:a16="http://schemas.microsoft.com/office/drawing/2014/main" id="{E00CFB6E-6269-403D-A7D5-1AE883FA2146}"/>
              </a:ext>
            </a:extLst>
          </p:cNvPr>
          <p:cNvSpPr/>
          <p:nvPr/>
        </p:nvSpPr>
        <p:spPr>
          <a:xfrm>
            <a:off x="2545777" y="2387084"/>
            <a:ext cx="184731" cy="369332"/>
          </a:xfrm>
          <a:prstGeom prst="rect">
            <a:avLst/>
          </a:prstGeom>
        </p:spPr>
        <p:txBody>
          <a:bodyPr wrap="none">
            <a:spAutoFit/>
          </a:bodyPr>
          <a:lstStyle/>
          <a:p>
            <a:endParaRPr lang="zh-CN" altLang="en-US" dirty="0"/>
          </a:p>
        </p:txBody>
      </p:sp>
      <p:sp>
        <p:nvSpPr>
          <p:cNvPr id="11" name="矩形 10">
            <a:extLst>
              <a:ext uri="{FF2B5EF4-FFF2-40B4-BE49-F238E27FC236}">
                <a16:creationId xmlns:a16="http://schemas.microsoft.com/office/drawing/2014/main" id="{43F88DAA-4654-4E97-83A2-1A2DFD2BFAE2}"/>
              </a:ext>
            </a:extLst>
          </p:cNvPr>
          <p:cNvSpPr/>
          <p:nvPr/>
        </p:nvSpPr>
        <p:spPr>
          <a:xfrm>
            <a:off x="2968746" y="2387084"/>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49D24821-9C64-49E7-ADD3-6CD00A1B177A}"/>
              </a:ext>
            </a:extLst>
          </p:cNvPr>
          <p:cNvSpPr/>
          <p:nvPr/>
        </p:nvSpPr>
        <p:spPr>
          <a:xfrm>
            <a:off x="1714500" y="1915930"/>
            <a:ext cx="3429000" cy="369332"/>
          </a:xfrm>
          <a:prstGeom prst="rect">
            <a:avLst/>
          </a:prstGeom>
        </p:spPr>
        <p:txBody>
          <a:bodyPr>
            <a:spAutoFit/>
          </a:bodyPr>
          <a:lstStyle/>
          <a:p>
            <a:endParaRPr lang="zh-CN" altLang="en-US" dirty="0"/>
          </a:p>
        </p:txBody>
      </p:sp>
      <p:pic>
        <p:nvPicPr>
          <p:cNvPr id="2" name="图片 1">
            <a:extLst>
              <a:ext uri="{FF2B5EF4-FFF2-40B4-BE49-F238E27FC236}">
                <a16:creationId xmlns:a16="http://schemas.microsoft.com/office/drawing/2014/main" id="{AE713A07-B7CF-4A0F-AEAF-DF2FA8BC719C}"/>
              </a:ext>
            </a:extLst>
          </p:cNvPr>
          <p:cNvPicPr>
            <a:picLocks noChangeAspect="1"/>
          </p:cNvPicPr>
          <p:nvPr/>
        </p:nvPicPr>
        <p:blipFill>
          <a:blip r:embed="rId2"/>
          <a:stretch>
            <a:fillRect/>
          </a:stretch>
        </p:blipFill>
        <p:spPr>
          <a:xfrm>
            <a:off x="2204614" y="2891035"/>
            <a:ext cx="2447812" cy="2114700"/>
          </a:xfrm>
          <a:prstGeom prst="rect">
            <a:avLst/>
          </a:prstGeom>
        </p:spPr>
      </p:pic>
    </p:spTree>
    <p:extLst>
      <p:ext uri="{BB962C8B-B14F-4D97-AF65-F5344CB8AC3E}">
        <p14:creationId xmlns:p14="http://schemas.microsoft.com/office/powerpoint/2010/main" val="21450934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125042" y="283117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b="1" dirty="0">
                <a:solidFill>
                  <a:schemeClr val="accent1">
                    <a:lumMod val="50000"/>
                  </a:schemeClr>
                </a:solidFill>
                <a:cs typeface="+mn-ea"/>
                <a:sym typeface="+mn-lt"/>
              </a:endParaRPr>
            </a:p>
          </p:txBody>
        </p:sp>
      </p:grpSp>
      <p:sp>
        <p:nvSpPr>
          <p:cNvPr id="5" name="矩形 4">
            <a:extLst>
              <a:ext uri="{FF2B5EF4-FFF2-40B4-BE49-F238E27FC236}">
                <a16:creationId xmlns:a16="http://schemas.microsoft.com/office/drawing/2014/main" id="{1F850F72-3EE3-4606-92DF-261F3B342F53}"/>
              </a:ext>
            </a:extLst>
          </p:cNvPr>
          <p:cNvSpPr/>
          <p:nvPr/>
        </p:nvSpPr>
        <p:spPr>
          <a:xfrm>
            <a:off x="3243789" y="2387084"/>
            <a:ext cx="184731" cy="369332"/>
          </a:xfrm>
          <a:prstGeom prst="rect">
            <a:avLst/>
          </a:prstGeom>
        </p:spPr>
        <p:txBody>
          <a:bodyPr wrap="none">
            <a:spAutoFit/>
          </a:bodyPr>
          <a:lstStyle/>
          <a:p>
            <a:endParaRPr lang="zh-CN" altLang="en-US" dirty="0"/>
          </a:p>
        </p:txBody>
      </p:sp>
      <p:sp>
        <p:nvSpPr>
          <p:cNvPr id="3" name="矩形 2">
            <a:extLst>
              <a:ext uri="{FF2B5EF4-FFF2-40B4-BE49-F238E27FC236}">
                <a16:creationId xmlns:a16="http://schemas.microsoft.com/office/drawing/2014/main" id="{5DA02A4F-C282-49E2-8F13-4F6C79133CB2}"/>
              </a:ext>
            </a:extLst>
          </p:cNvPr>
          <p:cNvSpPr/>
          <p:nvPr/>
        </p:nvSpPr>
        <p:spPr>
          <a:xfrm>
            <a:off x="460602" y="2800592"/>
            <a:ext cx="5935836" cy="1015663"/>
          </a:xfrm>
          <a:prstGeom prst="rect">
            <a:avLst/>
          </a:prstGeom>
        </p:spPr>
        <p:txBody>
          <a:bodyPr wrap="square">
            <a:spAutoFit/>
          </a:bodyPr>
          <a:lstStyle/>
          <a:p>
            <a:r>
              <a:rPr lang="zh-CN" altLang="en-US" sz="1200" dirty="0">
                <a:solidFill>
                  <a:srgbClr val="203864"/>
                </a:solidFill>
              </a:rPr>
              <a:t>上图中立方体的边长为 </a:t>
            </a:r>
            <a:r>
              <a:rPr lang="en-US" altLang="zh-CN" sz="1200" dirty="0">
                <a:solidFill>
                  <a:srgbClr val="203864"/>
                </a:solidFill>
              </a:rPr>
              <a:t>1 </a:t>
            </a:r>
            <a:r>
              <a:rPr lang="zh-CN" altLang="en-US" sz="1200" dirty="0">
                <a:solidFill>
                  <a:srgbClr val="203864"/>
                </a:solidFill>
              </a:rPr>
              <a:t>米，其中越明亮的位置表示概率越高。此外，局部表面的方向和光滑性则可以通过协方差矩阵的特征值和特征向量反映出来。我们以三维的概率密度函数为例，如果三个特征值很接近，那么这个正态分布描述的表面是一个球面</a:t>
            </a:r>
            <a:r>
              <a:rPr lang="en-US" altLang="zh-CN" sz="1200" dirty="0">
                <a:solidFill>
                  <a:srgbClr val="203864"/>
                </a:solidFill>
              </a:rPr>
              <a:t>(a)</a:t>
            </a:r>
            <a:r>
              <a:rPr lang="zh-CN" altLang="en-US" sz="1200" dirty="0">
                <a:solidFill>
                  <a:srgbClr val="203864"/>
                </a:solidFill>
              </a:rPr>
              <a:t>，如果一个特征值远大于另外两个特征值，则这个正态分布描述的是一条线</a:t>
            </a:r>
            <a:r>
              <a:rPr lang="en-US" altLang="zh-CN" sz="1200" dirty="0">
                <a:solidFill>
                  <a:srgbClr val="203864"/>
                </a:solidFill>
              </a:rPr>
              <a:t>(b)</a:t>
            </a:r>
            <a:r>
              <a:rPr lang="zh-CN" altLang="en-US" sz="1200" dirty="0">
                <a:solidFill>
                  <a:srgbClr val="203864"/>
                </a:solidFill>
              </a:rPr>
              <a:t>，如果一个特征值远小于另外两个特征值，则这个正态分布描述的是一个平面</a:t>
            </a:r>
            <a:r>
              <a:rPr lang="en-US" altLang="zh-CN" sz="1200" dirty="0">
                <a:solidFill>
                  <a:srgbClr val="203864"/>
                </a:solidFill>
              </a:rPr>
              <a:t>(c)</a:t>
            </a:r>
            <a:r>
              <a:rPr lang="zh-CN" altLang="en-US" sz="1200" dirty="0">
                <a:solidFill>
                  <a:srgbClr val="203864"/>
                </a:solidFill>
              </a:rPr>
              <a:t>。</a:t>
            </a:r>
          </a:p>
        </p:txBody>
      </p:sp>
      <p:pic>
        <p:nvPicPr>
          <p:cNvPr id="21" name="图片 20">
            <a:extLst>
              <a:ext uri="{FF2B5EF4-FFF2-40B4-BE49-F238E27FC236}">
                <a16:creationId xmlns:a16="http://schemas.microsoft.com/office/drawing/2014/main" id="{7FC799EF-9E1A-4FBC-A2DD-1F41E66591D2}"/>
              </a:ext>
            </a:extLst>
          </p:cNvPr>
          <p:cNvPicPr>
            <a:picLocks noChangeAspect="1"/>
          </p:cNvPicPr>
          <p:nvPr/>
        </p:nvPicPr>
        <p:blipFill>
          <a:blip r:embed="rId2"/>
          <a:stretch>
            <a:fillRect/>
          </a:stretch>
        </p:blipFill>
        <p:spPr>
          <a:xfrm>
            <a:off x="1686436" y="902972"/>
            <a:ext cx="1628265" cy="1622669"/>
          </a:xfrm>
          <a:prstGeom prst="rect">
            <a:avLst/>
          </a:prstGeom>
        </p:spPr>
      </p:pic>
      <p:pic>
        <p:nvPicPr>
          <p:cNvPr id="22" name="图片 21">
            <a:extLst>
              <a:ext uri="{FF2B5EF4-FFF2-40B4-BE49-F238E27FC236}">
                <a16:creationId xmlns:a16="http://schemas.microsoft.com/office/drawing/2014/main" id="{9E805F5D-2A8A-4AB9-B0BF-FAD4BD4674DB}"/>
              </a:ext>
            </a:extLst>
          </p:cNvPr>
          <p:cNvPicPr>
            <a:picLocks noChangeAspect="1"/>
          </p:cNvPicPr>
          <p:nvPr/>
        </p:nvPicPr>
        <p:blipFill>
          <a:blip r:embed="rId3"/>
          <a:stretch>
            <a:fillRect/>
          </a:stretch>
        </p:blipFill>
        <p:spPr>
          <a:xfrm>
            <a:off x="3486219" y="905445"/>
            <a:ext cx="1624442" cy="1622669"/>
          </a:xfrm>
          <a:prstGeom prst="rect">
            <a:avLst/>
          </a:prstGeom>
        </p:spPr>
      </p:pic>
      <p:sp>
        <p:nvSpPr>
          <p:cNvPr id="23" name="文本框 22">
            <a:extLst>
              <a:ext uri="{FF2B5EF4-FFF2-40B4-BE49-F238E27FC236}">
                <a16:creationId xmlns:a16="http://schemas.microsoft.com/office/drawing/2014/main" id="{55BBB74D-5506-40BA-960D-1523791E48D5}"/>
              </a:ext>
            </a:extLst>
          </p:cNvPr>
          <p:cNvSpPr txBox="1"/>
          <p:nvPr/>
        </p:nvSpPr>
        <p:spPr>
          <a:xfrm>
            <a:off x="2023516" y="2539282"/>
            <a:ext cx="954107" cy="276999"/>
          </a:xfrm>
          <a:prstGeom prst="rect">
            <a:avLst/>
          </a:prstGeom>
          <a:noFill/>
        </p:spPr>
        <p:txBody>
          <a:bodyPr wrap="none" rtlCol="0">
            <a:spAutoFit/>
          </a:bodyPr>
          <a:lstStyle/>
          <a:p>
            <a:pPr algn="ctr">
              <a:spcBef>
                <a:spcPts val="1200"/>
              </a:spcBef>
            </a:pPr>
            <a:r>
              <a:rPr lang="zh-CN" altLang="en-US" sz="1200" dirty="0">
                <a:solidFill>
                  <a:srgbClr val="0F2D69"/>
                </a:solidFill>
              </a:rPr>
              <a:t>原始点云图</a:t>
            </a:r>
          </a:p>
        </p:txBody>
      </p:sp>
      <p:sp>
        <p:nvSpPr>
          <p:cNvPr id="24" name="文本框 23">
            <a:extLst>
              <a:ext uri="{FF2B5EF4-FFF2-40B4-BE49-F238E27FC236}">
                <a16:creationId xmlns:a16="http://schemas.microsoft.com/office/drawing/2014/main" id="{E869EBF0-24B6-4CA0-BD97-6196B19A4EC0}"/>
              </a:ext>
            </a:extLst>
          </p:cNvPr>
          <p:cNvSpPr txBox="1"/>
          <p:nvPr/>
        </p:nvSpPr>
        <p:spPr>
          <a:xfrm>
            <a:off x="3918432" y="2539282"/>
            <a:ext cx="760015" cy="276999"/>
          </a:xfrm>
          <a:prstGeom prst="rect">
            <a:avLst/>
          </a:prstGeom>
          <a:noFill/>
        </p:spPr>
        <p:txBody>
          <a:bodyPr wrap="none" rtlCol="0">
            <a:spAutoFit/>
          </a:bodyPr>
          <a:lstStyle/>
          <a:p>
            <a:pPr algn="ctr">
              <a:spcBef>
                <a:spcPts val="1200"/>
              </a:spcBef>
            </a:pPr>
            <a:r>
              <a:rPr lang="en-US" altLang="zh-CN" sz="1200" dirty="0">
                <a:solidFill>
                  <a:srgbClr val="0F2D69"/>
                </a:solidFill>
              </a:rPr>
              <a:t>NDT</a:t>
            </a:r>
            <a:r>
              <a:rPr lang="zh-CN" altLang="en-US" sz="1200" dirty="0">
                <a:solidFill>
                  <a:srgbClr val="0F2D69"/>
                </a:solidFill>
              </a:rPr>
              <a:t>表示</a:t>
            </a:r>
          </a:p>
        </p:txBody>
      </p:sp>
      <p:pic>
        <p:nvPicPr>
          <p:cNvPr id="4" name="图片 3">
            <a:extLst>
              <a:ext uri="{FF2B5EF4-FFF2-40B4-BE49-F238E27FC236}">
                <a16:creationId xmlns:a16="http://schemas.microsoft.com/office/drawing/2014/main" id="{3353465E-A50D-4CEF-BAFC-BE721446CBDC}"/>
              </a:ext>
            </a:extLst>
          </p:cNvPr>
          <p:cNvPicPr>
            <a:picLocks noChangeAspect="1"/>
          </p:cNvPicPr>
          <p:nvPr/>
        </p:nvPicPr>
        <p:blipFill>
          <a:blip r:embed="rId4"/>
          <a:stretch>
            <a:fillRect/>
          </a:stretch>
        </p:blipFill>
        <p:spPr>
          <a:xfrm>
            <a:off x="2019319" y="3949512"/>
            <a:ext cx="864000" cy="863057"/>
          </a:xfrm>
          <a:prstGeom prst="rect">
            <a:avLst/>
          </a:prstGeom>
        </p:spPr>
      </p:pic>
      <p:pic>
        <p:nvPicPr>
          <p:cNvPr id="6" name="图片 5">
            <a:extLst>
              <a:ext uri="{FF2B5EF4-FFF2-40B4-BE49-F238E27FC236}">
                <a16:creationId xmlns:a16="http://schemas.microsoft.com/office/drawing/2014/main" id="{3FE1E2D8-F2A6-49EE-B94B-0CBEBFED5065}"/>
              </a:ext>
            </a:extLst>
          </p:cNvPr>
          <p:cNvPicPr>
            <a:picLocks noChangeAspect="1"/>
          </p:cNvPicPr>
          <p:nvPr/>
        </p:nvPicPr>
        <p:blipFill>
          <a:blip r:embed="rId5"/>
          <a:stretch>
            <a:fillRect/>
          </a:stretch>
        </p:blipFill>
        <p:spPr>
          <a:xfrm>
            <a:off x="3053488" y="3949040"/>
            <a:ext cx="864944" cy="864000"/>
          </a:xfrm>
          <a:prstGeom prst="rect">
            <a:avLst/>
          </a:prstGeom>
        </p:spPr>
      </p:pic>
      <p:pic>
        <p:nvPicPr>
          <p:cNvPr id="7" name="图片 6">
            <a:extLst>
              <a:ext uri="{FF2B5EF4-FFF2-40B4-BE49-F238E27FC236}">
                <a16:creationId xmlns:a16="http://schemas.microsoft.com/office/drawing/2014/main" id="{96E9F437-F80C-41B0-BBBB-5ABB9DEAFD47}"/>
              </a:ext>
            </a:extLst>
          </p:cNvPr>
          <p:cNvPicPr>
            <a:picLocks noChangeAspect="1"/>
          </p:cNvPicPr>
          <p:nvPr/>
        </p:nvPicPr>
        <p:blipFill>
          <a:blip r:embed="rId6"/>
          <a:stretch>
            <a:fillRect/>
          </a:stretch>
        </p:blipFill>
        <p:spPr>
          <a:xfrm>
            <a:off x="4088601" y="3949040"/>
            <a:ext cx="864944" cy="864000"/>
          </a:xfrm>
          <a:prstGeom prst="rect">
            <a:avLst/>
          </a:prstGeom>
        </p:spPr>
      </p:pic>
      <p:sp>
        <p:nvSpPr>
          <p:cNvPr id="28" name="文本框 27">
            <a:extLst>
              <a:ext uri="{FF2B5EF4-FFF2-40B4-BE49-F238E27FC236}">
                <a16:creationId xmlns:a16="http://schemas.microsoft.com/office/drawing/2014/main" id="{B12224DA-6C3F-4E36-8A6D-AA14CE40C758}"/>
              </a:ext>
            </a:extLst>
          </p:cNvPr>
          <p:cNvSpPr txBox="1"/>
          <p:nvPr/>
        </p:nvSpPr>
        <p:spPr>
          <a:xfrm>
            <a:off x="2322117" y="4812569"/>
            <a:ext cx="258404" cy="276999"/>
          </a:xfrm>
          <a:prstGeom prst="rect">
            <a:avLst/>
          </a:prstGeom>
          <a:noFill/>
        </p:spPr>
        <p:txBody>
          <a:bodyPr wrap="none" rtlCol="0">
            <a:spAutoFit/>
          </a:bodyPr>
          <a:lstStyle/>
          <a:p>
            <a:pPr algn="ctr">
              <a:spcBef>
                <a:spcPts val="1200"/>
              </a:spcBef>
            </a:pPr>
            <a:r>
              <a:rPr lang="en-US" altLang="zh-CN" sz="1200" dirty="0">
                <a:solidFill>
                  <a:srgbClr val="0F2D69"/>
                </a:solidFill>
              </a:rPr>
              <a:t>a</a:t>
            </a:r>
            <a:endParaRPr lang="zh-CN" altLang="en-US" sz="1200" dirty="0">
              <a:solidFill>
                <a:srgbClr val="0F2D69"/>
              </a:solidFill>
            </a:endParaRPr>
          </a:p>
        </p:txBody>
      </p:sp>
      <p:sp>
        <p:nvSpPr>
          <p:cNvPr id="29" name="文本框 28">
            <a:extLst>
              <a:ext uri="{FF2B5EF4-FFF2-40B4-BE49-F238E27FC236}">
                <a16:creationId xmlns:a16="http://schemas.microsoft.com/office/drawing/2014/main" id="{80699026-A994-4D73-B36E-B77A7C005B33}"/>
              </a:ext>
            </a:extLst>
          </p:cNvPr>
          <p:cNvSpPr txBox="1"/>
          <p:nvPr/>
        </p:nvSpPr>
        <p:spPr>
          <a:xfrm>
            <a:off x="3353080" y="4812569"/>
            <a:ext cx="264817" cy="276999"/>
          </a:xfrm>
          <a:prstGeom prst="rect">
            <a:avLst/>
          </a:prstGeom>
          <a:noFill/>
        </p:spPr>
        <p:txBody>
          <a:bodyPr wrap="none" rtlCol="0">
            <a:spAutoFit/>
          </a:bodyPr>
          <a:lstStyle/>
          <a:p>
            <a:pPr algn="ctr">
              <a:spcBef>
                <a:spcPts val="1200"/>
              </a:spcBef>
            </a:pPr>
            <a:r>
              <a:rPr lang="en-US" altLang="zh-CN" sz="1200" dirty="0">
                <a:solidFill>
                  <a:srgbClr val="0F2D69"/>
                </a:solidFill>
              </a:rPr>
              <a:t>b</a:t>
            </a:r>
            <a:endParaRPr lang="zh-CN" altLang="en-US" sz="1200" dirty="0">
              <a:solidFill>
                <a:srgbClr val="0F2D69"/>
              </a:solidFill>
            </a:endParaRPr>
          </a:p>
        </p:txBody>
      </p:sp>
      <p:sp>
        <p:nvSpPr>
          <p:cNvPr id="30" name="文本框 29">
            <a:extLst>
              <a:ext uri="{FF2B5EF4-FFF2-40B4-BE49-F238E27FC236}">
                <a16:creationId xmlns:a16="http://schemas.microsoft.com/office/drawing/2014/main" id="{F3748D72-FFB9-41F0-8561-B7CE3F93F05D}"/>
              </a:ext>
            </a:extLst>
          </p:cNvPr>
          <p:cNvSpPr txBox="1"/>
          <p:nvPr/>
        </p:nvSpPr>
        <p:spPr>
          <a:xfrm>
            <a:off x="4390455" y="4812569"/>
            <a:ext cx="258404" cy="276999"/>
          </a:xfrm>
          <a:prstGeom prst="rect">
            <a:avLst/>
          </a:prstGeom>
          <a:noFill/>
        </p:spPr>
        <p:txBody>
          <a:bodyPr wrap="none" rtlCol="0">
            <a:spAutoFit/>
          </a:bodyPr>
          <a:lstStyle/>
          <a:p>
            <a:pPr algn="ctr">
              <a:spcBef>
                <a:spcPts val="1200"/>
              </a:spcBef>
            </a:pPr>
            <a:r>
              <a:rPr lang="en-US" altLang="zh-CN" sz="1200" dirty="0">
                <a:solidFill>
                  <a:srgbClr val="0F2D69"/>
                </a:solidFill>
              </a:rPr>
              <a:t>c</a:t>
            </a:r>
            <a:endParaRPr lang="zh-CN" altLang="en-US" sz="1200" dirty="0">
              <a:solidFill>
                <a:srgbClr val="0F2D69"/>
              </a:solidFill>
            </a:endParaRPr>
          </a:p>
        </p:txBody>
      </p:sp>
    </p:spTree>
    <p:extLst>
      <p:ext uri="{BB962C8B-B14F-4D97-AF65-F5344CB8AC3E}">
        <p14:creationId xmlns:p14="http://schemas.microsoft.com/office/powerpoint/2010/main" val="6355080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707579" y="334889"/>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122315" y="9893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125042" y="283117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32955" y="231924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413360" y="301495"/>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b="1" dirty="0">
                <a:solidFill>
                  <a:schemeClr val="accent1">
                    <a:lumMod val="50000"/>
                  </a:schemeClr>
                </a:solidFill>
                <a:cs typeface="+mn-ea"/>
                <a:sym typeface="+mn-lt"/>
              </a:endParaRPr>
            </a:p>
          </p:txBody>
        </p:sp>
      </p:grpSp>
      <p:sp>
        <p:nvSpPr>
          <p:cNvPr id="5" name="矩形 4">
            <a:extLst>
              <a:ext uri="{FF2B5EF4-FFF2-40B4-BE49-F238E27FC236}">
                <a16:creationId xmlns:a16="http://schemas.microsoft.com/office/drawing/2014/main" id="{1F850F72-3EE3-4606-92DF-261F3B342F53}"/>
              </a:ext>
            </a:extLst>
          </p:cNvPr>
          <p:cNvSpPr/>
          <p:nvPr/>
        </p:nvSpPr>
        <p:spPr>
          <a:xfrm>
            <a:off x="3243789" y="2387084"/>
            <a:ext cx="184731" cy="369332"/>
          </a:xfrm>
          <a:prstGeom prst="rect">
            <a:avLst/>
          </a:prstGeom>
        </p:spPr>
        <p:txBody>
          <a:bodyPr wrap="none">
            <a:spAutoFit/>
          </a:bodyPr>
          <a:lstStyle/>
          <a:p>
            <a:endParaRPr lang="zh-CN" altLang="en-US"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DA02A4F-C282-49E2-8F13-4F6C79133CB2}"/>
                  </a:ext>
                </a:extLst>
              </p:cNvPr>
              <p:cNvSpPr/>
              <p:nvPr/>
            </p:nvSpPr>
            <p:spPr>
              <a:xfrm>
                <a:off x="649078" y="1022289"/>
                <a:ext cx="5374152" cy="3178049"/>
              </a:xfrm>
              <a:prstGeom prst="rect">
                <a:avLst/>
              </a:prstGeom>
            </p:spPr>
            <p:txBody>
              <a:bodyPr wrap="square">
                <a:spAutoFit/>
              </a:bodyPr>
              <a:lstStyle/>
              <a:p>
                <a:pPr>
                  <a:spcBef>
                    <a:spcPts val="600"/>
                  </a:spcBef>
                </a:pPr>
                <a:r>
                  <a:rPr lang="zh-CN" altLang="en-US" sz="1200" dirty="0">
                    <a:solidFill>
                      <a:srgbClr val="203864"/>
                    </a:solidFill>
                  </a:rPr>
                  <a:t>当使用</a:t>
                </a:r>
                <a:r>
                  <a:rPr lang="en-US" altLang="zh-CN" sz="1200" dirty="0">
                    <a:solidFill>
                      <a:srgbClr val="203864"/>
                    </a:solidFill>
                  </a:rPr>
                  <a:t>NDT</a:t>
                </a:r>
                <a:r>
                  <a:rPr lang="zh-CN" altLang="en-US" sz="1200" dirty="0">
                    <a:solidFill>
                      <a:srgbClr val="203864"/>
                    </a:solidFill>
                  </a:rPr>
                  <a:t>配准时，目标是找到当前扫描的姿态，使当前扫描的点位于参考扫描（</a:t>
                </a:r>
                <a:r>
                  <a:rPr lang="en-US" altLang="zh-CN" sz="1200" dirty="0">
                    <a:solidFill>
                      <a:srgbClr val="203864"/>
                    </a:solidFill>
                  </a:rPr>
                  <a:t>3D</a:t>
                </a:r>
                <a:r>
                  <a:rPr lang="zh-CN" altLang="en-US" sz="1200" dirty="0">
                    <a:solidFill>
                      <a:srgbClr val="203864"/>
                    </a:solidFill>
                  </a:rPr>
                  <a:t>地图）表面上的可能性最大化。那么我们需要优化的参数就是对当前扫描的点云的变换（旋转，平移等），我们使用一个变换参数</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oMath>
                </a14:m>
                <a:r>
                  <a:rPr lang="zh-CN" altLang="en-US" sz="1200" dirty="0">
                    <a:solidFill>
                      <a:srgbClr val="203864"/>
                    </a:solidFill>
                  </a:rPr>
                  <a:t>来描述。 </a:t>
                </a:r>
              </a:p>
              <a:p>
                <a:pPr>
                  <a:spcBef>
                    <a:spcPts val="600"/>
                  </a:spcBef>
                </a:pPr>
                <a:r>
                  <a:rPr lang="zh-CN" altLang="en-US" sz="1200" dirty="0">
                    <a:solidFill>
                      <a:srgbClr val="203864"/>
                    </a:solidFill>
                  </a:rPr>
                  <a:t>我的得到一组扫描点</a:t>
                </a:r>
                <a14:m>
                  <m:oMath xmlns:m="http://schemas.openxmlformats.org/officeDocument/2006/math">
                    <m:r>
                      <a:rPr lang="zh-CN" altLang="en-US" sz="1200">
                        <a:solidFill>
                          <a:srgbClr val="203864"/>
                        </a:solidFill>
                        <a:latin typeface="Cambria Math" panose="02040503050406030204" pitchFamily="18" charset="0"/>
                      </a:rPr>
                      <m:t>𝒳</m:t>
                    </m:r>
                    <m:r>
                      <a:rPr lang="zh-CN" altLang="en-US" sz="1200">
                        <a:solidFill>
                          <a:srgbClr val="203864"/>
                        </a:solidFill>
                        <a:latin typeface="Cambria Math" panose="02040503050406030204" pitchFamily="18" charset="0"/>
                      </a:rPr>
                      <m:t>=</m:t>
                    </m:r>
                    <m:d>
                      <m:dPr>
                        <m:begChr m:val="{"/>
                        <m:endChr m:val="}"/>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sub>
                            <m:r>
                              <a:rPr lang="zh-CN" altLang="en-US" sz="1200" i="1">
                                <a:solidFill>
                                  <a:srgbClr val="203864"/>
                                </a:solidFill>
                                <a:latin typeface="Cambria Math" panose="02040503050406030204" pitchFamily="18" charset="0"/>
                              </a:rPr>
                              <m:t>𝑛</m:t>
                            </m:r>
                          </m:sub>
                        </m:sSub>
                      </m:e>
                    </m:d>
                  </m:oMath>
                </a14:m>
                <a:r>
                  <a:rPr lang="zh-CN" altLang="en-US" sz="1200" dirty="0">
                    <a:solidFill>
                      <a:srgbClr val="203864"/>
                    </a:solidFill>
                  </a:rPr>
                  <a:t>，令</a:t>
                </a:r>
                <a14:m>
                  <m:oMath xmlns:m="http://schemas.openxmlformats.org/officeDocument/2006/math">
                    <m:d>
                      <m:dPr>
                        <m:begChr m:val=""/>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𝑇</m:t>
                        </m:r>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r>
                          <a:rPr lang="zh-CN" altLang="en-US" sz="1200">
                            <a:solidFill>
                              <a:srgbClr val="203864"/>
                            </a:solidFill>
                            <a:latin typeface="Cambria Math" panose="02040503050406030204" pitchFamily="18" charset="0"/>
                          </a:rPr>
                          <m:t>,</m:t>
                        </m:r>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d>
                  </m:oMath>
                </a14:m>
                <a:r>
                  <a:rPr lang="zh-CN" altLang="en-US" sz="1200" dirty="0">
                    <a:solidFill>
                      <a:srgbClr val="203864"/>
                    </a:solidFill>
                  </a:rPr>
                  <a:t>表示使用姿态参数</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oMath>
                </a14:m>
                <a:r>
                  <a:rPr lang="zh-CN" altLang="en-US" sz="1200" dirty="0">
                    <a:solidFill>
                      <a:srgbClr val="203864"/>
                    </a:solidFill>
                  </a:rPr>
                  <a:t>来变换</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oMath>
                </a14:m>
                <a:r>
                  <a:rPr lang="zh-CN" altLang="en-US" sz="1200" dirty="0">
                    <a:solidFill>
                      <a:srgbClr val="203864"/>
                    </a:solidFill>
                  </a:rPr>
                  <a:t>，结合</a:t>
                </a:r>
                <a:r>
                  <a:rPr lang="en-US" altLang="zh-CN" sz="1200" dirty="0">
                    <a:solidFill>
                      <a:srgbClr val="203864"/>
                    </a:solidFill>
                  </a:rPr>
                  <a:t>PDF</a:t>
                </a:r>
                <a:r>
                  <a:rPr lang="zh-CN" altLang="en-US" sz="1200" dirty="0">
                    <a:solidFill>
                      <a:srgbClr val="203864"/>
                    </a:solidFill>
                  </a:rPr>
                  <a:t>那么最好的变换参数</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oMath>
                </a14:m>
                <a:r>
                  <a:rPr lang="zh-CN" altLang="en-US" sz="1200" dirty="0">
                    <a:solidFill>
                      <a:srgbClr val="203864"/>
                    </a:solidFill>
                  </a:rPr>
                  <a:t>应该是最大化似然函数的姿态变换</a:t>
                </a:r>
                <a:endParaRPr lang="en-US" altLang="zh-CN" sz="1200" dirty="0">
                  <a:solidFill>
                    <a:srgbClr val="203864"/>
                  </a:solidFill>
                </a:endParaRPr>
              </a:p>
              <a:p>
                <a:pPr>
                  <a:spcBef>
                    <a:spcPts val="600"/>
                  </a:spcBef>
                </a:pPr>
                <a14:m>
                  <m:oMathPara xmlns:m="http://schemas.openxmlformats.org/officeDocument/2006/math">
                    <m:oMathParaPr>
                      <m:jc m:val="centerGroup"/>
                    </m:oMathParaPr>
                    <m:oMath xmlns:m="http://schemas.openxmlformats.org/officeDocument/2006/math">
                      <m:r>
                        <a:rPr lang="zh-CN" altLang="en-US" sz="1200" i="1">
                          <a:solidFill>
                            <a:srgbClr val="203864"/>
                          </a:solidFill>
                          <a:latin typeface="Cambria Math" panose="02040503050406030204" pitchFamily="18" charset="0"/>
                        </a:rPr>
                        <m:t>𝛹</m:t>
                      </m:r>
                      <m:r>
                        <a:rPr lang="zh-CN" altLang="en-US" sz="1200">
                          <a:solidFill>
                            <a:srgbClr val="203864"/>
                          </a:solidFill>
                          <a:latin typeface="Cambria Math" panose="02040503050406030204" pitchFamily="18" charset="0"/>
                        </a:rPr>
                        <m:t>=</m:t>
                      </m:r>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𝑘</m:t>
                          </m:r>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𝑛</m:t>
                          </m:r>
                        </m:sup>
                        <m:e>
                          <m:r>
                            <a:rPr lang="zh-CN" altLang="en-US" sz="1200" i="1">
                              <a:solidFill>
                                <a:srgbClr val="203864"/>
                              </a:solidFill>
                              <a:latin typeface="Cambria Math" panose="02040503050406030204" pitchFamily="18" charset="0"/>
                            </a:rPr>
                            <m:t>𝑝</m:t>
                          </m:r>
                        </m:e>
                      </m:nary>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𝑇</m:t>
                          </m:r>
                          <m:d>
                            <m:dPr>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sub>
                                  <m:r>
                                    <a:rPr lang="zh-CN" altLang="en-US" sz="1200" i="1">
                                      <a:solidFill>
                                        <a:srgbClr val="203864"/>
                                      </a:solidFill>
                                      <a:latin typeface="Cambria Math" panose="02040503050406030204" pitchFamily="18" charset="0"/>
                                    </a:rPr>
                                    <m:t>𝑘</m:t>
                                  </m:r>
                                </m:sub>
                              </m:sSub>
                            </m:e>
                          </m:d>
                        </m:e>
                      </m:d>
                    </m:oMath>
                  </m:oMathPara>
                </a14:m>
                <a:endParaRPr lang="zh-CN" altLang="en-US" sz="1200" dirty="0">
                  <a:solidFill>
                    <a:srgbClr val="203864"/>
                  </a:solidFill>
                </a:endParaRPr>
              </a:p>
              <a:p>
                <a:pPr>
                  <a:spcBef>
                    <a:spcPts val="600"/>
                  </a:spcBef>
                </a:pPr>
                <a:r>
                  <a:rPr lang="zh-CN" altLang="en-US" sz="1200" dirty="0">
                    <a:solidFill>
                      <a:srgbClr val="203864"/>
                    </a:solidFill>
                  </a:rPr>
                  <a:t>或者是求等价的最小化负对数似然</a:t>
                </a:r>
                <a:endParaRPr lang="en-US" altLang="zh-CN" sz="1200" dirty="0">
                  <a:solidFill>
                    <a:srgbClr val="203864"/>
                  </a:solidFill>
                </a:endParaRPr>
              </a:p>
              <a:p>
                <a:pPr>
                  <a:spcBef>
                    <a:spcPts val="600"/>
                  </a:spcBef>
                </a:pPr>
                <a14:m>
                  <m:oMathPara xmlns:m="http://schemas.openxmlformats.org/officeDocument/2006/math">
                    <m:oMathParaPr>
                      <m:jc m:val="centerGroup"/>
                    </m:oMathParaPr>
                    <m:oMath xmlns:m="http://schemas.openxmlformats.org/officeDocument/2006/math">
                      <m:r>
                        <a:rPr lang="zh-CN" altLang="en-US" sz="1200">
                          <a:solidFill>
                            <a:srgbClr val="203864"/>
                          </a:solidFill>
                          <a:latin typeface="Cambria Math" panose="02040503050406030204" pitchFamily="18" charset="0"/>
                        </a:rPr>
                        <m:t>−</m:t>
                      </m:r>
                      <m:r>
                        <m:rPr>
                          <m:sty m:val="p"/>
                        </m:rPr>
                        <a:rPr lang="zh-CN" altLang="en-US" sz="1200">
                          <a:solidFill>
                            <a:srgbClr val="203864"/>
                          </a:solidFill>
                          <a:latin typeface="Cambria Math" panose="02040503050406030204" pitchFamily="18" charset="0"/>
                        </a:rPr>
                        <m:t>log</m:t>
                      </m:r>
                      <m:r>
                        <a:rPr lang="zh-CN" altLang="en-US" sz="1200" i="1">
                          <a:solidFill>
                            <a:srgbClr val="203864"/>
                          </a:solidFill>
                          <a:latin typeface="Cambria Math" panose="02040503050406030204" pitchFamily="18" charset="0"/>
                        </a:rPr>
                        <m:t>𝛹</m:t>
                      </m:r>
                      <m:r>
                        <a:rPr lang="zh-CN" altLang="en-US" sz="1200">
                          <a:solidFill>
                            <a:srgbClr val="203864"/>
                          </a:solidFill>
                          <a:latin typeface="Cambria Math" panose="02040503050406030204" pitchFamily="18" charset="0"/>
                        </a:rPr>
                        <m:t>=−</m:t>
                      </m:r>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𝑘</m:t>
                          </m:r>
                          <m:r>
                            <a:rPr lang="zh-CN" altLang="en-US" sz="1200">
                              <a:solidFill>
                                <a:srgbClr val="203864"/>
                              </a:solidFill>
                              <a:latin typeface="Cambria Math" panose="02040503050406030204" pitchFamily="18" charset="0"/>
                            </a:rPr>
                            <m:t>=1</m:t>
                          </m:r>
                        </m:sub>
                        <m:sup>
                          <m:r>
                            <a:rPr lang="zh-CN" altLang="en-US" sz="1200" i="1">
                              <a:solidFill>
                                <a:srgbClr val="203864"/>
                              </a:solidFill>
                              <a:latin typeface="Cambria Math" panose="02040503050406030204" pitchFamily="18" charset="0"/>
                            </a:rPr>
                            <m:t>𝑛</m:t>
                          </m:r>
                        </m:sup>
                        <m:e>
                          <m:r>
                            <m:rPr>
                              <m:sty m:val="p"/>
                            </m:rPr>
                            <a:rPr lang="zh-CN" altLang="en-US" sz="1200">
                              <a:solidFill>
                                <a:srgbClr val="203864"/>
                              </a:solidFill>
                              <a:latin typeface="Cambria Math" panose="02040503050406030204" pitchFamily="18" charset="0"/>
                            </a:rPr>
                            <m:t>log</m:t>
                          </m:r>
                        </m:e>
                      </m:nary>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𝑝</m:t>
                          </m:r>
                          <m:d>
                            <m:dPr>
                              <m:ctrlPr>
                                <a:rPr lang="zh-CN" altLang="en-US" sz="1200" i="1">
                                  <a:solidFill>
                                    <a:srgbClr val="203864"/>
                                  </a:solidFill>
                                  <a:latin typeface="Cambria Math" panose="02040503050406030204" pitchFamily="18" charset="0"/>
                                </a:rPr>
                              </m:ctrlPr>
                            </m:dPr>
                            <m:e>
                              <m:r>
                                <a:rPr lang="zh-CN" altLang="en-US" sz="1200" i="1">
                                  <a:solidFill>
                                    <a:srgbClr val="203864"/>
                                  </a:solidFill>
                                  <a:latin typeface="Cambria Math" panose="02040503050406030204" pitchFamily="18" charset="0"/>
                                </a:rPr>
                                <m:t>𝑇</m:t>
                              </m:r>
                              <m:d>
                                <m:dPr>
                                  <m:ctrlPr>
                                    <a:rPr lang="zh-CN" altLang="en-US" sz="1200" i="1">
                                      <a:solidFill>
                                        <a:srgbClr val="203864"/>
                                      </a:solidFill>
                                      <a:latin typeface="Cambria Math" panose="02040503050406030204" pitchFamily="18" charset="0"/>
                                    </a:rPr>
                                  </m:ctrlPr>
                                </m:d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r>
                                    <a:rPr lang="zh-CN" altLang="en-US" sz="1200">
                                      <a:solidFill>
                                        <a:srgbClr val="203864"/>
                                      </a:solidFill>
                                      <a:latin typeface="Cambria Math" panose="02040503050406030204" pitchFamily="18" charset="0"/>
                                    </a:rPr>
                                    <m:t>,</m:t>
                                  </m:r>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𝑥</m:t>
                                          </m:r>
                                        </m:e>
                                      </m:acc>
                                    </m:e>
                                    <m:sub>
                                      <m:r>
                                        <a:rPr lang="zh-CN" altLang="en-US" sz="1200" i="1">
                                          <a:solidFill>
                                            <a:srgbClr val="203864"/>
                                          </a:solidFill>
                                          <a:latin typeface="Cambria Math" panose="02040503050406030204" pitchFamily="18" charset="0"/>
                                        </a:rPr>
                                        <m:t>𝑘</m:t>
                                      </m:r>
                                    </m:sub>
                                  </m:sSub>
                                </m:e>
                              </m:d>
                            </m:e>
                          </m:d>
                        </m:e>
                      </m:d>
                    </m:oMath>
                  </m:oMathPara>
                </a14:m>
                <a:endParaRPr lang="en-US" altLang="zh-CN" sz="1200" dirty="0">
                  <a:solidFill>
                    <a:srgbClr val="203864"/>
                  </a:solidFill>
                </a:endParaRPr>
              </a:p>
              <a:p>
                <a:pPr>
                  <a:spcBef>
                    <a:spcPts val="600"/>
                  </a:spcBef>
                </a:pPr>
                <a:r>
                  <a:rPr lang="zh-CN" altLang="en-US" sz="1200" dirty="0">
                    <a:solidFill>
                      <a:srgbClr val="203864"/>
                    </a:solidFill>
                  </a:rPr>
                  <a:t>现在的任务就是使用优化算法来调整变换参数</a:t>
                </a:r>
                <a14:m>
                  <m:oMath xmlns:m="http://schemas.openxmlformats.org/officeDocument/2006/math">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𝑝</m:t>
                        </m:r>
                      </m:e>
                    </m:acc>
                  </m:oMath>
                </a14:m>
                <a:r>
                  <a:rPr lang="zh-CN" altLang="en-US" sz="1200" dirty="0">
                    <a:solidFill>
                      <a:srgbClr val="203864"/>
                    </a:solidFill>
                  </a:rPr>
                  <a:t>来最小化这个负对数似然。</a:t>
                </a:r>
                <a:r>
                  <a:rPr lang="en-US" altLang="zh-CN" sz="1200" dirty="0">
                    <a:solidFill>
                      <a:srgbClr val="203864"/>
                    </a:solidFill>
                  </a:rPr>
                  <a:t>NDT</a:t>
                </a:r>
                <a:r>
                  <a:rPr lang="zh-CN" altLang="en-US" sz="1200" dirty="0">
                    <a:solidFill>
                      <a:srgbClr val="203864"/>
                    </a:solidFill>
                  </a:rPr>
                  <a:t>算法使用牛顿法进行参数优化。我们不难看出，这里的概率密度函数 其实并不要求一定是正态分布，任何能够反映扫描表面的结构信息且对异常扫描点具有鲁棒性的概率密度函数都是可以的。</a:t>
                </a:r>
              </a:p>
            </p:txBody>
          </p:sp>
        </mc:Choice>
        <mc:Fallback xmlns="">
          <p:sp>
            <p:nvSpPr>
              <p:cNvPr id="3" name="矩形 2">
                <a:extLst>
                  <a:ext uri="{FF2B5EF4-FFF2-40B4-BE49-F238E27FC236}">
                    <a16:creationId xmlns:a16="http://schemas.microsoft.com/office/drawing/2014/main" id="{5DA02A4F-C282-49E2-8F13-4F6C79133CB2}"/>
                  </a:ext>
                </a:extLst>
              </p:cNvPr>
              <p:cNvSpPr>
                <a:spLocks noRot="1" noChangeAspect="1" noMove="1" noResize="1" noEditPoints="1" noAdjustHandles="1" noChangeArrowheads="1" noChangeShapeType="1" noTextEdit="1"/>
              </p:cNvSpPr>
              <p:nvPr/>
            </p:nvSpPr>
            <p:spPr>
              <a:xfrm>
                <a:off x="649078" y="1022289"/>
                <a:ext cx="5374152" cy="3178049"/>
              </a:xfrm>
              <a:prstGeom prst="rect">
                <a:avLst/>
              </a:prstGeom>
              <a:blipFill>
                <a:blip r:embed="rId2"/>
                <a:stretch>
                  <a:fillRect t="-192" b="-1727"/>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E00CFB6E-6269-403D-A7D5-1AE883FA2146}"/>
              </a:ext>
            </a:extLst>
          </p:cNvPr>
          <p:cNvSpPr/>
          <p:nvPr/>
        </p:nvSpPr>
        <p:spPr>
          <a:xfrm>
            <a:off x="2545777" y="2387084"/>
            <a:ext cx="184731" cy="369332"/>
          </a:xfrm>
          <a:prstGeom prst="rect">
            <a:avLst/>
          </a:prstGeom>
        </p:spPr>
        <p:txBody>
          <a:bodyPr wrap="none">
            <a:spAutoFit/>
          </a:bodyPr>
          <a:lstStyle/>
          <a:p>
            <a:endParaRPr lang="zh-CN" altLang="en-US" dirty="0"/>
          </a:p>
        </p:txBody>
      </p:sp>
      <p:sp>
        <p:nvSpPr>
          <p:cNvPr id="11" name="矩形 10">
            <a:extLst>
              <a:ext uri="{FF2B5EF4-FFF2-40B4-BE49-F238E27FC236}">
                <a16:creationId xmlns:a16="http://schemas.microsoft.com/office/drawing/2014/main" id="{43F88DAA-4654-4E97-83A2-1A2DFD2BFAE2}"/>
              </a:ext>
            </a:extLst>
          </p:cNvPr>
          <p:cNvSpPr/>
          <p:nvPr/>
        </p:nvSpPr>
        <p:spPr>
          <a:xfrm>
            <a:off x="2968746" y="2387084"/>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49D24821-9C64-49E7-ADD3-6CD00A1B177A}"/>
              </a:ext>
            </a:extLst>
          </p:cNvPr>
          <p:cNvSpPr/>
          <p:nvPr/>
        </p:nvSpPr>
        <p:spPr>
          <a:xfrm>
            <a:off x="1714500" y="1915930"/>
            <a:ext cx="3429000" cy="369332"/>
          </a:xfrm>
          <a:prstGeom prst="rect">
            <a:avLst/>
          </a:prstGeom>
        </p:spPr>
        <p:txBody>
          <a:bodyPr>
            <a:spAutoFit/>
          </a:bodyPr>
          <a:lstStyle/>
          <a:p>
            <a:endParaRPr lang="zh-CN" altLang="en-US" dirty="0"/>
          </a:p>
        </p:txBody>
      </p:sp>
      <p:sp>
        <p:nvSpPr>
          <p:cNvPr id="22" name="矩形 21">
            <a:extLst>
              <a:ext uri="{FF2B5EF4-FFF2-40B4-BE49-F238E27FC236}">
                <a16:creationId xmlns:a16="http://schemas.microsoft.com/office/drawing/2014/main" id="{8EDEA608-A6DD-40DF-9729-AE6126F9777C}"/>
              </a:ext>
            </a:extLst>
          </p:cNvPr>
          <p:cNvSpPr/>
          <p:nvPr/>
        </p:nvSpPr>
        <p:spPr>
          <a:xfrm>
            <a:off x="0" y="4493972"/>
            <a:ext cx="6858000" cy="649528"/>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rgbClr val="203864"/>
                </a:solidFill>
              </a:rPr>
              <a:t>正太分布变换</a:t>
            </a:r>
            <a:r>
              <a:rPr lang="en-US" altLang="zh-CN" sz="800" dirty="0">
                <a:solidFill>
                  <a:srgbClr val="203864"/>
                </a:solidFill>
              </a:rPr>
              <a:t>NDT</a:t>
            </a:r>
            <a:r>
              <a:rPr lang="zh-CN" altLang="en-US" sz="800" dirty="0">
                <a:solidFill>
                  <a:srgbClr val="203864"/>
                </a:solidFill>
              </a:rPr>
              <a:t>算法</a:t>
            </a:r>
            <a:endParaRPr lang="en-US" altLang="zh-CN" sz="800" dirty="0">
              <a:solidFill>
                <a:srgbClr val="203864"/>
              </a:solidFill>
            </a:endParaRPr>
          </a:p>
          <a:p>
            <a:r>
              <a:rPr lang="en-US" altLang="zh-CN" sz="800" dirty="0">
                <a:solidFill>
                  <a:srgbClr val="203864"/>
                </a:solidFill>
                <a:hlinkClick r:id="rId3"/>
              </a:rPr>
              <a:t>https://ke.qq.com/course/264693</a:t>
            </a:r>
            <a:endParaRPr lang="en-US" altLang="zh-CN" sz="800" dirty="0">
              <a:solidFill>
                <a:srgbClr val="203864"/>
              </a:solidFill>
            </a:endParaRPr>
          </a:p>
          <a:p>
            <a:r>
              <a:rPr lang="en-US" altLang="zh-CN" sz="800" dirty="0">
                <a:solidFill>
                  <a:srgbClr val="203864"/>
                </a:solidFill>
              </a:rPr>
              <a:t>Magnusson M. The three-dimensional normal-distributions transform: an efficient representation for registration, surface analysis, and loop detection[D]. </a:t>
            </a:r>
            <a:r>
              <a:rPr lang="en-US" altLang="zh-CN" sz="800" dirty="0" err="1">
                <a:solidFill>
                  <a:srgbClr val="203864"/>
                </a:solidFill>
              </a:rPr>
              <a:t>Örebro</a:t>
            </a:r>
            <a:r>
              <a:rPr lang="en-US" altLang="zh-CN" sz="800" dirty="0">
                <a:solidFill>
                  <a:srgbClr val="203864"/>
                </a:solidFill>
              </a:rPr>
              <a:t> </a:t>
            </a:r>
            <a:r>
              <a:rPr lang="en-US" altLang="zh-CN" sz="800" dirty="0" err="1">
                <a:solidFill>
                  <a:srgbClr val="203864"/>
                </a:solidFill>
              </a:rPr>
              <a:t>universitet</a:t>
            </a:r>
            <a:r>
              <a:rPr lang="en-US" altLang="zh-CN" sz="800" dirty="0">
                <a:solidFill>
                  <a:srgbClr val="203864"/>
                </a:solidFill>
              </a:rPr>
              <a:t>, 2009.	</a:t>
            </a:r>
          </a:p>
          <a:p>
            <a:r>
              <a:rPr lang="en-US" altLang="zh-CN" sz="800" dirty="0">
                <a:hlinkClick r:id="rId4"/>
              </a:rPr>
              <a:t>http://oru.diva-portal.org/smash/record.jsf?pid=diva2%3A276162&amp;dswid=7859</a:t>
            </a:r>
            <a:endParaRPr lang="en-US" altLang="zh-CN" sz="800" dirty="0"/>
          </a:p>
        </p:txBody>
      </p:sp>
    </p:spTree>
    <p:extLst>
      <p:ext uri="{BB962C8B-B14F-4D97-AF65-F5344CB8AC3E}">
        <p14:creationId xmlns:p14="http://schemas.microsoft.com/office/powerpoint/2010/main" val="3650120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匹配</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sz="1600" b="1" dirty="0">
                <a:solidFill>
                  <a:schemeClr val="accent1">
                    <a:lumMod val="50000"/>
                  </a:schemeClr>
                </a:solidFill>
                <a:cs typeface="+mn-ea"/>
                <a:sym typeface="+mn-lt"/>
              </a:endParaRPr>
            </a:p>
          </p:txBody>
        </p:sp>
      </p:grpSp>
      <p:sp>
        <p:nvSpPr>
          <p:cNvPr id="23" name="矩形 22">
            <a:extLst>
              <a:ext uri="{FF2B5EF4-FFF2-40B4-BE49-F238E27FC236}">
                <a16:creationId xmlns:a16="http://schemas.microsoft.com/office/drawing/2014/main" id="{F713745F-9FB9-41D4-AC73-E5E9D38019B9}"/>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ex4</a:t>
            </a:r>
          </a:p>
          <a:p>
            <a:r>
              <a:rPr lang="en-US" altLang="zh-CN" sz="800" dirty="0">
                <a:hlinkClick r:id="rId2"/>
              </a:rPr>
              <a:t>https://github.com/HadenSun/PCLTest</a:t>
            </a:r>
            <a:endParaRPr lang="en-US" altLang="zh-CN" sz="800" dirty="0"/>
          </a:p>
        </p:txBody>
      </p:sp>
      <p:sp>
        <p:nvSpPr>
          <p:cNvPr id="3" name="矩形 2">
            <a:extLst>
              <a:ext uri="{FF2B5EF4-FFF2-40B4-BE49-F238E27FC236}">
                <a16:creationId xmlns:a16="http://schemas.microsoft.com/office/drawing/2014/main" id="{2AC6EFE9-28CC-4D34-B220-485553676D30}"/>
              </a:ext>
            </a:extLst>
          </p:cNvPr>
          <p:cNvSpPr/>
          <p:nvPr/>
        </p:nvSpPr>
        <p:spPr>
          <a:xfrm>
            <a:off x="951178" y="1295251"/>
            <a:ext cx="5147170" cy="1892826"/>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//NDT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匹配</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NormalDistributionsTransform</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output_cloud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Eigen::</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AngleAxisf</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init_rotation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(0.6931, Eigen::</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Vector3f</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UnitZ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初始旋转角度</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Eigen::</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Translation3f</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init_translation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(1.79387, 0.720047, 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初始位移</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Eigen::</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Matrix4f</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init_guess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init_translation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init_rotation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).matrix();</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ndt.setTransformationEpsilon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设置停止时最小转换误差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ndt.setStepSize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设置搜索步长</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ndt.setResolution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(1.0);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NDT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体素结构分辨率</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ndt.setMaximumIterations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(35);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NDT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迭代次数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ndt.setInputSource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filtered_cloud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设置待匹配点云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ndt.setInputTarget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target_cloud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设置匹配目标点云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ndt.align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output_cloud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init_guess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匹配</a:t>
            </a:r>
            <a:endParaRPr lang="zh-CN" altLang="en-US" dirty="0"/>
          </a:p>
        </p:txBody>
      </p:sp>
      <p:sp>
        <p:nvSpPr>
          <p:cNvPr id="26" name="矩形 25">
            <a:extLst>
              <a:ext uri="{FF2B5EF4-FFF2-40B4-BE49-F238E27FC236}">
                <a16:creationId xmlns:a16="http://schemas.microsoft.com/office/drawing/2014/main" id="{B0E2C880-5013-4C50-A6BE-9446EBCFCAB0}"/>
              </a:ext>
            </a:extLst>
          </p:cNvPr>
          <p:cNvSpPr/>
          <p:nvPr/>
        </p:nvSpPr>
        <p:spPr>
          <a:xfrm>
            <a:off x="951178" y="3832688"/>
            <a:ext cx="3569299" cy="276999"/>
          </a:xfrm>
          <a:prstGeom prst="rect">
            <a:avLst/>
          </a:prstGeom>
        </p:spPr>
        <p:txBody>
          <a:bodyPr wrap="square">
            <a:spAutoFit/>
          </a:bodyPr>
          <a:lstStyle/>
          <a:p>
            <a:pPr>
              <a:spcBef>
                <a:spcPts val="600"/>
              </a:spcBef>
            </a:pPr>
            <a:r>
              <a:rPr lang="zh-CN" altLang="en-US" sz="1200" dirty="0">
                <a:solidFill>
                  <a:srgbClr val="203864"/>
                </a:solidFill>
              </a:rPr>
              <a:t>为了加快计算速度，可以对待匹配点云做下采样。</a:t>
            </a:r>
            <a:endParaRPr lang="en-US" altLang="zh-CN" sz="1200" dirty="0">
              <a:solidFill>
                <a:srgbClr val="203864"/>
              </a:solidFill>
            </a:endParaRPr>
          </a:p>
        </p:txBody>
      </p:sp>
    </p:spTree>
    <p:extLst>
      <p:ext uri="{BB962C8B-B14F-4D97-AF65-F5344CB8AC3E}">
        <p14:creationId xmlns:p14="http://schemas.microsoft.com/office/powerpoint/2010/main" val="893373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929649" y="778730"/>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318384" y="82525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279154" y="298670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437247" y="234248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109798" y="1430154"/>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559285" y="1740067"/>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匹配</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endParaRPr lang="zh-CN" altLang="en-US" sz="1600" b="1" dirty="0">
                <a:solidFill>
                  <a:schemeClr val="accent1">
                    <a:lumMod val="50000"/>
                  </a:schemeClr>
                </a:solidFill>
                <a:cs typeface="+mn-ea"/>
                <a:sym typeface="+mn-lt"/>
              </a:endParaRPr>
            </a:p>
          </p:txBody>
        </p:sp>
      </p:grpSp>
      <p:pic>
        <p:nvPicPr>
          <p:cNvPr id="4" name="图片 3">
            <a:extLst>
              <a:ext uri="{FF2B5EF4-FFF2-40B4-BE49-F238E27FC236}">
                <a16:creationId xmlns:a16="http://schemas.microsoft.com/office/drawing/2014/main" id="{0DB7CDCE-4506-4AE6-B5C3-1F9E67650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9887"/>
            <a:ext cx="6858000" cy="3837897"/>
          </a:xfrm>
          <a:prstGeom prst="rect">
            <a:avLst/>
          </a:prstGeom>
        </p:spPr>
      </p:pic>
    </p:spTree>
    <p:extLst>
      <p:ext uri="{BB962C8B-B14F-4D97-AF65-F5344CB8AC3E}">
        <p14:creationId xmlns:p14="http://schemas.microsoft.com/office/powerpoint/2010/main" val="1393738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707579" y="334889"/>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122315" y="9893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125042" y="283117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32955" y="231924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413360" y="301495"/>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——NDT</a:t>
              </a:r>
              <a:r>
                <a:rPr lang="zh-CN" altLang="en-US" sz="1600" b="1" dirty="0">
                  <a:solidFill>
                    <a:schemeClr val="accent1">
                      <a:lumMod val="50000"/>
                    </a:schemeClr>
                  </a:solidFill>
                  <a:cs typeface="+mn-ea"/>
                  <a:sym typeface="+mn-lt"/>
                </a:rPr>
                <a:t>扩展</a:t>
              </a:r>
              <a:endParaRPr lang="zh-CN" altLang="en-US" b="1" dirty="0">
                <a:solidFill>
                  <a:schemeClr val="accent1">
                    <a:lumMod val="50000"/>
                  </a:schemeClr>
                </a:solidFill>
                <a:cs typeface="+mn-ea"/>
                <a:sym typeface="+mn-lt"/>
              </a:endParaRPr>
            </a:p>
          </p:txBody>
        </p:sp>
      </p:grpSp>
      <p:sp>
        <p:nvSpPr>
          <p:cNvPr id="5" name="矩形 4">
            <a:extLst>
              <a:ext uri="{FF2B5EF4-FFF2-40B4-BE49-F238E27FC236}">
                <a16:creationId xmlns:a16="http://schemas.microsoft.com/office/drawing/2014/main" id="{1F850F72-3EE3-4606-92DF-261F3B342F53}"/>
              </a:ext>
            </a:extLst>
          </p:cNvPr>
          <p:cNvSpPr/>
          <p:nvPr/>
        </p:nvSpPr>
        <p:spPr>
          <a:xfrm>
            <a:off x="3243789" y="2387084"/>
            <a:ext cx="184731" cy="369332"/>
          </a:xfrm>
          <a:prstGeom prst="rect">
            <a:avLst/>
          </a:prstGeom>
        </p:spPr>
        <p:txBody>
          <a:bodyPr wrap="none">
            <a:spAutoFit/>
          </a:bodyPr>
          <a:lstStyle/>
          <a:p>
            <a:endParaRPr lang="zh-CN" altLang="en-US" dirty="0"/>
          </a:p>
        </p:txBody>
      </p:sp>
      <p:sp>
        <p:nvSpPr>
          <p:cNvPr id="3" name="矩形 2">
            <a:extLst>
              <a:ext uri="{FF2B5EF4-FFF2-40B4-BE49-F238E27FC236}">
                <a16:creationId xmlns:a16="http://schemas.microsoft.com/office/drawing/2014/main" id="{5DA02A4F-C282-49E2-8F13-4F6C79133CB2}"/>
              </a:ext>
            </a:extLst>
          </p:cNvPr>
          <p:cNvSpPr/>
          <p:nvPr/>
        </p:nvSpPr>
        <p:spPr>
          <a:xfrm>
            <a:off x="741444" y="839168"/>
            <a:ext cx="5374152" cy="1800493"/>
          </a:xfrm>
          <a:prstGeom prst="rect">
            <a:avLst/>
          </a:prstGeom>
        </p:spPr>
        <p:txBody>
          <a:bodyPr wrap="square">
            <a:spAutoFit/>
          </a:bodyPr>
          <a:lstStyle/>
          <a:p>
            <a:pPr>
              <a:spcBef>
                <a:spcPts val="600"/>
              </a:spcBef>
            </a:pPr>
            <a:r>
              <a:rPr lang="en-US" altLang="zh-CN" sz="1200" dirty="0">
                <a:solidFill>
                  <a:srgbClr val="203864"/>
                </a:solidFill>
              </a:rPr>
              <a:t>NDT</a:t>
            </a:r>
            <a:r>
              <a:rPr lang="zh-CN" altLang="en-US" sz="1200" dirty="0">
                <a:solidFill>
                  <a:srgbClr val="203864"/>
                </a:solidFill>
              </a:rPr>
              <a:t>还可以用于闭环检测。</a:t>
            </a:r>
            <a:endParaRPr lang="en-US" altLang="zh-CN" sz="1200" dirty="0">
              <a:solidFill>
                <a:srgbClr val="203864"/>
              </a:solidFill>
            </a:endParaRPr>
          </a:p>
          <a:p>
            <a:pPr>
              <a:spcBef>
                <a:spcPts val="600"/>
              </a:spcBef>
            </a:pPr>
            <a:r>
              <a:rPr lang="zh-CN" altLang="en-US" sz="1200" dirty="0">
                <a:solidFill>
                  <a:srgbClr val="203864"/>
                </a:solidFill>
              </a:rPr>
              <a:t>对于</a:t>
            </a:r>
            <a:r>
              <a:rPr lang="en-US" altLang="zh-CN" sz="1200" dirty="0">
                <a:solidFill>
                  <a:srgbClr val="203864"/>
                </a:solidFill>
              </a:rPr>
              <a:t>SLAM</a:t>
            </a:r>
            <a:r>
              <a:rPr lang="zh-CN" altLang="en-US" sz="1200" dirty="0">
                <a:solidFill>
                  <a:srgbClr val="203864"/>
                </a:solidFill>
              </a:rPr>
              <a:t>，要可以识别出已经到过的场景，并对地图修正累计误差。对于三维点云，每个立方体内根据特征值可以分为圆、线、面三种情况，根据规整成都和方向可以对整个场景中的立方图做统计直方图。</a:t>
            </a:r>
            <a:endParaRPr lang="en-US" altLang="zh-CN" sz="1200" dirty="0">
              <a:solidFill>
                <a:srgbClr val="203864"/>
              </a:solidFill>
            </a:endParaRPr>
          </a:p>
          <a:p>
            <a:pPr>
              <a:spcBef>
                <a:spcPts val="600"/>
              </a:spcBef>
            </a:pPr>
            <a:r>
              <a:rPr lang="zh-CN" altLang="en-US" sz="1200" dirty="0">
                <a:solidFill>
                  <a:srgbClr val="203864"/>
                </a:solidFill>
              </a:rPr>
              <a:t>根据作者实验，平面及其法线的识别效果最好。作者将空间分为</a:t>
            </a:r>
            <a:r>
              <a:rPr lang="en-US" altLang="zh-CN" sz="1200" dirty="0">
                <a:solidFill>
                  <a:srgbClr val="203864"/>
                </a:solidFill>
              </a:rPr>
              <a:t>18</a:t>
            </a:r>
            <a:r>
              <a:rPr lang="zh-CN" altLang="en-US" sz="1200" dirty="0">
                <a:solidFill>
                  <a:srgbClr val="203864"/>
                </a:solidFill>
              </a:rPr>
              <a:t>个方向，统计场景中每个立方体中</a:t>
            </a:r>
            <a:r>
              <a:rPr lang="en-US" altLang="zh-CN" sz="1200" dirty="0">
                <a:solidFill>
                  <a:srgbClr val="203864"/>
                </a:solidFill>
              </a:rPr>
              <a:t>NDT</a:t>
            </a:r>
            <a:r>
              <a:rPr lang="zh-CN" altLang="en-US" sz="1200" dirty="0">
                <a:solidFill>
                  <a:srgbClr val="203864"/>
                </a:solidFill>
              </a:rPr>
              <a:t>得到的平面法线。为了保证旋转不变性，最多的方向旋转朝上，垂直方向上最多的超左。</a:t>
            </a:r>
            <a:endParaRPr lang="en-US" altLang="zh-CN" sz="1200" dirty="0">
              <a:solidFill>
                <a:srgbClr val="203864"/>
              </a:solidFill>
            </a:endParaRPr>
          </a:p>
          <a:p>
            <a:pPr>
              <a:spcBef>
                <a:spcPts val="600"/>
              </a:spcBef>
            </a:pPr>
            <a:r>
              <a:rPr lang="zh-CN" altLang="en-US" sz="1200" dirty="0">
                <a:solidFill>
                  <a:srgbClr val="203864"/>
                </a:solidFill>
              </a:rPr>
              <a:t>根据公式，小于阈值则认为场景重合。</a:t>
            </a:r>
            <a:endParaRPr lang="en-US" altLang="zh-CN" sz="1200" dirty="0">
              <a:solidFill>
                <a:srgbClr val="203864"/>
              </a:solidFill>
            </a:endParaRPr>
          </a:p>
        </p:txBody>
      </p:sp>
      <p:sp>
        <p:nvSpPr>
          <p:cNvPr id="10" name="矩形 9">
            <a:extLst>
              <a:ext uri="{FF2B5EF4-FFF2-40B4-BE49-F238E27FC236}">
                <a16:creationId xmlns:a16="http://schemas.microsoft.com/office/drawing/2014/main" id="{E00CFB6E-6269-403D-A7D5-1AE883FA2146}"/>
              </a:ext>
            </a:extLst>
          </p:cNvPr>
          <p:cNvSpPr/>
          <p:nvPr/>
        </p:nvSpPr>
        <p:spPr>
          <a:xfrm>
            <a:off x="2545777" y="2387084"/>
            <a:ext cx="184731" cy="369332"/>
          </a:xfrm>
          <a:prstGeom prst="rect">
            <a:avLst/>
          </a:prstGeom>
        </p:spPr>
        <p:txBody>
          <a:bodyPr wrap="none">
            <a:spAutoFit/>
          </a:bodyPr>
          <a:lstStyle/>
          <a:p>
            <a:endParaRPr lang="zh-CN" altLang="en-US" dirty="0"/>
          </a:p>
        </p:txBody>
      </p:sp>
      <p:sp>
        <p:nvSpPr>
          <p:cNvPr id="11" name="矩形 10">
            <a:extLst>
              <a:ext uri="{FF2B5EF4-FFF2-40B4-BE49-F238E27FC236}">
                <a16:creationId xmlns:a16="http://schemas.microsoft.com/office/drawing/2014/main" id="{43F88DAA-4654-4E97-83A2-1A2DFD2BFAE2}"/>
              </a:ext>
            </a:extLst>
          </p:cNvPr>
          <p:cNvSpPr/>
          <p:nvPr/>
        </p:nvSpPr>
        <p:spPr>
          <a:xfrm>
            <a:off x="2968746" y="2387084"/>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49D24821-9C64-49E7-ADD3-6CD00A1B177A}"/>
              </a:ext>
            </a:extLst>
          </p:cNvPr>
          <p:cNvSpPr/>
          <p:nvPr/>
        </p:nvSpPr>
        <p:spPr>
          <a:xfrm>
            <a:off x="1714500" y="1915930"/>
            <a:ext cx="3429000" cy="369332"/>
          </a:xfrm>
          <a:prstGeom prst="rect">
            <a:avLst/>
          </a:prstGeom>
        </p:spPr>
        <p:txBody>
          <a:bodyPr>
            <a:spAutoFit/>
          </a:bodyPr>
          <a:lstStyle/>
          <a:p>
            <a:endParaRPr lang="zh-CN" altLang="en-US" dirty="0"/>
          </a:p>
        </p:txBody>
      </p:sp>
      <p:pic>
        <p:nvPicPr>
          <p:cNvPr id="2" name="图片 1">
            <a:extLst>
              <a:ext uri="{FF2B5EF4-FFF2-40B4-BE49-F238E27FC236}">
                <a16:creationId xmlns:a16="http://schemas.microsoft.com/office/drawing/2014/main" id="{8017494B-1D7B-4AEF-B2DC-87A333F4B8C8}"/>
              </a:ext>
            </a:extLst>
          </p:cNvPr>
          <p:cNvPicPr>
            <a:picLocks noChangeAspect="1"/>
          </p:cNvPicPr>
          <p:nvPr/>
        </p:nvPicPr>
        <p:blipFill>
          <a:blip r:embed="rId2"/>
          <a:stretch>
            <a:fillRect/>
          </a:stretch>
        </p:blipFill>
        <p:spPr>
          <a:xfrm>
            <a:off x="1714500" y="3315730"/>
            <a:ext cx="1297148" cy="1297148"/>
          </a:xfrm>
          <a:prstGeom prst="rect">
            <a:avLst/>
          </a:prstGeom>
        </p:spPr>
      </p:pic>
      <p:pic>
        <p:nvPicPr>
          <p:cNvPr id="4" name="图片 3">
            <a:extLst>
              <a:ext uri="{FF2B5EF4-FFF2-40B4-BE49-F238E27FC236}">
                <a16:creationId xmlns:a16="http://schemas.microsoft.com/office/drawing/2014/main" id="{79BAB980-A06A-43A3-99C8-C6529BEC5B04}"/>
              </a:ext>
            </a:extLst>
          </p:cNvPr>
          <p:cNvPicPr>
            <a:picLocks noChangeAspect="1"/>
          </p:cNvPicPr>
          <p:nvPr/>
        </p:nvPicPr>
        <p:blipFill>
          <a:blip r:embed="rId3"/>
          <a:stretch>
            <a:fillRect/>
          </a:stretch>
        </p:blipFill>
        <p:spPr>
          <a:xfrm>
            <a:off x="3301072" y="3311861"/>
            <a:ext cx="1897945" cy="1277931"/>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AC3E667-6DD9-455B-9F5D-79091416DA17}"/>
                  </a:ext>
                </a:extLst>
              </p:cNvPr>
              <p:cNvSpPr/>
              <p:nvPr/>
            </p:nvSpPr>
            <p:spPr>
              <a:xfrm>
                <a:off x="1419823" y="2535038"/>
                <a:ext cx="4017394" cy="7467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i="1" smtClean="0">
                          <a:solidFill>
                            <a:srgbClr val="203864"/>
                          </a:solidFill>
                          <a:latin typeface="Cambria Math" panose="02040503050406030204" pitchFamily="18" charset="0"/>
                        </a:rPr>
                        <m:t>𝛿</m:t>
                      </m:r>
                      <m:r>
                        <a:rPr lang="zh-CN" altLang="en-US" sz="1200" i="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𝐅</m:t>
                      </m:r>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𝐆</m:t>
                      </m:r>
                      <m:r>
                        <a:rPr lang="zh-CN" altLang="en-US" sz="1200">
                          <a:solidFill>
                            <a:srgbClr val="203864"/>
                          </a:solidFill>
                          <a:latin typeface="Cambria Math" panose="02040503050406030204" pitchFamily="18" charset="0"/>
                        </a:rPr>
                        <m:t>)=</m:t>
                      </m:r>
                      <m:nary>
                        <m:naryPr>
                          <m:chr m:val="∑"/>
                          <m:limLoc m:val="undOvr"/>
                          <m:grow m:val="on"/>
                          <m:ctrlPr>
                            <a:rPr lang="zh-CN" altLang="en-US" sz="1200" i="1">
                              <a:solidFill>
                                <a:srgbClr val="203864"/>
                              </a:solidFill>
                              <a:latin typeface="Cambria Math" panose="02040503050406030204" pitchFamily="18" charset="0"/>
                            </a:rPr>
                          </m:ctrlPr>
                        </m:naryPr>
                        <m:sub>
                          <m:r>
                            <a:rPr lang="zh-CN" altLang="en-US" sz="1200" i="1">
                              <a:solidFill>
                                <a:srgbClr val="203864"/>
                              </a:solidFill>
                              <a:latin typeface="Cambria Math" panose="02040503050406030204" pitchFamily="18" charset="0"/>
                            </a:rPr>
                            <m:t>𝑖</m:t>
                          </m:r>
                          <m:r>
                            <a:rPr lang="zh-CN" altLang="en-US" sz="1200">
                              <a:solidFill>
                                <a:srgbClr val="203864"/>
                              </a:solidFill>
                              <a:latin typeface="Cambria Math" panose="02040503050406030204" pitchFamily="18" charset="0"/>
                            </a:rPr>
                            <m:t>=1</m:t>
                          </m:r>
                        </m:sub>
                        <m:sup>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𝑛</m:t>
                              </m:r>
                            </m:e>
                            <m:sub>
                              <m:r>
                                <a:rPr lang="zh-CN" altLang="en-US" sz="1200" i="1">
                                  <a:solidFill>
                                    <a:srgbClr val="203864"/>
                                  </a:solidFill>
                                  <a:latin typeface="Cambria Math" panose="02040503050406030204" pitchFamily="18" charset="0"/>
                                </a:rPr>
                                <m:t>𝑟</m:t>
                              </m:r>
                            </m:sub>
                          </m:sSub>
                        </m:sup>
                        <m:e>
                          <m:d>
                            <m:dPr>
                              <m:ctrlPr>
                                <a:rPr lang="zh-CN" altLang="en-US" sz="1200" i="1">
                                  <a:solidFill>
                                    <a:srgbClr val="203864"/>
                                  </a:solidFill>
                                  <a:latin typeface="Cambria Math" panose="02040503050406030204" pitchFamily="18" charset="0"/>
                                </a:rPr>
                              </m:ctrlPr>
                            </m:dPr>
                            <m:e>
                              <m:sSub>
                                <m:sSubPr>
                                  <m:ctrlPr>
                                    <a:rPr lang="zh-CN" altLang="en-US" sz="1200"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𝑓</m:t>
                                              </m:r>
                                            </m:e>
                                          </m:acc>
                                        </m:e>
                                        <m:sub>
                                          <m:r>
                                            <a:rPr lang="zh-CN" altLang="en-US" sz="1200" i="1">
                                              <a:solidFill>
                                                <a:srgbClr val="203864"/>
                                              </a:solidFill>
                                              <a:latin typeface="Cambria Math" panose="02040503050406030204" pitchFamily="18" charset="0"/>
                                            </a:rPr>
                                            <m:t>𝑖</m:t>
                                          </m:r>
                                        </m:sub>
                                      </m:sSub>
                                    </m:num>
                                    <m:den>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𝐅</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den>
                                  </m:f>
                                  <m:r>
                                    <a:rPr lang="zh-CN" altLang="en-US" sz="1200">
                                      <a:solidFill>
                                        <a:srgbClr val="203864"/>
                                      </a:solidFill>
                                      <a:latin typeface="Cambria Math" panose="02040503050406030204" pitchFamily="18" charset="0"/>
                                    </a:rPr>
                                    <m:t>−</m:t>
                                  </m:r>
                                  <m:f>
                                    <m:fPr>
                                      <m:ctrlPr>
                                        <a:rPr lang="zh-CN" altLang="en-US" sz="1200" i="1">
                                          <a:solidFill>
                                            <a:srgbClr val="203864"/>
                                          </a:solidFill>
                                          <a:latin typeface="Cambria Math" panose="02040503050406030204" pitchFamily="18" charset="0"/>
                                        </a:rPr>
                                      </m:ctrlPr>
                                    </m:fPr>
                                    <m:num>
                                      <m:sSub>
                                        <m:sSubPr>
                                          <m:ctrlPr>
                                            <a:rPr lang="zh-CN" altLang="en-US" sz="1200" i="1">
                                              <a:solidFill>
                                                <a:srgbClr val="203864"/>
                                              </a:solidFill>
                                              <a:latin typeface="Cambria Math" panose="02040503050406030204" pitchFamily="18" charset="0"/>
                                            </a:rPr>
                                          </m:ctrlPr>
                                        </m:sSubPr>
                                        <m:e>
                                          <m:acc>
                                            <m:accPr>
                                              <m:chr m:val="⃗"/>
                                              <m:ctrlPr>
                                                <a:rPr lang="zh-CN" altLang="en-US" sz="1200" i="1">
                                                  <a:solidFill>
                                                    <a:srgbClr val="203864"/>
                                                  </a:solidFill>
                                                  <a:latin typeface="Cambria Math" panose="02040503050406030204" pitchFamily="18" charset="0"/>
                                                </a:rPr>
                                              </m:ctrlPr>
                                            </m:accPr>
                                            <m:e>
                                              <m:r>
                                                <a:rPr lang="zh-CN" altLang="en-US" sz="1200" i="1">
                                                  <a:solidFill>
                                                    <a:srgbClr val="203864"/>
                                                  </a:solidFill>
                                                  <a:latin typeface="Cambria Math" panose="02040503050406030204" pitchFamily="18" charset="0"/>
                                                </a:rPr>
                                                <m:t>𝑔</m:t>
                                              </m:r>
                                            </m:e>
                                          </m:acc>
                                        </m:e>
                                        <m:sub>
                                          <m:r>
                                            <a:rPr lang="zh-CN" altLang="en-US" sz="1200" i="1">
                                              <a:solidFill>
                                                <a:srgbClr val="203864"/>
                                              </a:solidFill>
                                              <a:latin typeface="Cambria Math" panose="02040503050406030204" pitchFamily="18" charset="0"/>
                                            </a:rPr>
                                            <m:t>𝑖</m:t>
                                          </m:r>
                                        </m:sub>
                                      </m:sSub>
                                    </m:num>
                                    <m:den>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𝐆</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den>
                                  </m:f>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2</m:t>
                                  </m:r>
                                </m:sub>
                              </m:sSub>
                            </m:e>
                          </m:d>
                        </m:e>
                      </m:nary>
                      <m:f>
                        <m:fPr>
                          <m:ctrlPr>
                            <a:rPr lang="zh-CN" altLang="en-US" sz="1200" i="1">
                              <a:solidFill>
                                <a:srgbClr val="203864"/>
                              </a:solidFill>
                              <a:latin typeface="Cambria Math" panose="02040503050406030204" pitchFamily="18" charset="0"/>
                            </a:rPr>
                          </m:ctrlPr>
                        </m:fPr>
                        <m:num>
                          <m:r>
                            <m:rPr>
                              <m:sty m:val="p"/>
                            </m:rPr>
                            <a:rPr lang="zh-CN" altLang="en-US" sz="1200">
                              <a:solidFill>
                                <a:srgbClr val="203864"/>
                              </a:solidFill>
                              <a:latin typeface="Cambria Math" panose="02040503050406030204" pitchFamily="18" charset="0"/>
                            </a:rPr>
                            <m:t>max</m:t>
                          </m:r>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𝐅</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𝐆</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e>
                          </m:d>
                        </m:num>
                        <m:den>
                          <m:r>
                            <m:rPr>
                              <m:sty m:val="p"/>
                            </m:rPr>
                            <a:rPr lang="zh-CN" altLang="en-US" sz="1200">
                              <a:solidFill>
                                <a:srgbClr val="203864"/>
                              </a:solidFill>
                              <a:latin typeface="Cambria Math" panose="02040503050406030204" pitchFamily="18" charset="0"/>
                            </a:rPr>
                            <m:t>min</m:t>
                          </m:r>
                          <m:d>
                            <m:dPr>
                              <m:ctrlPr>
                                <a:rPr lang="zh-CN" altLang="en-US" sz="1200" i="1">
                                  <a:solidFill>
                                    <a:srgbClr val="203864"/>
                                  </a:solidFill>
                                  <a:latin typeface="Cambria Math" panose="02040503050406030204" pitchFamily="18" charset="0"/>
                                </a:rPr>
                              </m:ctrlPr>
                            </m:dPr>
                            <m:e>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𝐅</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r>
                                <a:rPr lang="zh-CN" altLang="en-US" sz="1200">
                                  <a:solidFill>
                                    <a:srgbClr val="203864"/>
                                  </a:solidFill>
                                  <a:latin typeface="Cambria Math" panose="02040503050406030204" pitchFamily="18" charset="0"/>
                                </a:rPr>
                                <m:t>,‖</m:t>
                              </m:r>
                              <m:r>
                                <a:rPr lang="zh-CN" altLang="en-US" sz="1200" b="1">
                                  <a:solidFill>
                                    <a:srgbClr val="203864"/>
                                  </a:solidFill>
                                  <a:latin typeface="Cambria Math" panose="02040503050406030204" pitchFamily="18" charset="0"/>
                                </a:rPr>
                                <m:t>𝐆</m:t>
                              </m:r>
                              <m:sSub>
                                <m:sSubPr>
                                  <m:ctrlPr>
                                    <a:rPr lang="zh-CN" altLang="en-US" sz="1200" b="1" i="1">
                                      <a:solidFill>
                                        <a:srgbClr val="203864"/>
                                      </a:solidFill>
                                      <a:latin typeface="Cambria Math" panose="02040503050406030204" pitchFamily="18" charset="0"/>
                                    </a:rPr>
                                  </m:ctrlPr>
                                </m:sSubPr>
                                <m:e>
                                  <m:r>
                                    <a:rPr lang="zh-CN" altLang="en-US" sz="1200">
                                      <a:solidFill>
                                        <a:srgbClr val="203864"/>
                                      </a:solidFill>
                                      <a:latin typeface="Cambria Math" panose="02040503050406030204" pitchFamily="18" charset="0"/>
                                    </a:rPr>
                                    <m:t>‖</m:t>
                                  </m:r>
                                </m:e>
                                <m:sub>
                                  <m:r>
                                    <a:rPr lang="zh-CN" altLang="en-US" sz="1200">
                                      <a:solidFill>
                                        <a:srgbClr val="203864"/>
                                      </a:solidFill>
                                      <a:latin typeface="Cambria Math" panose="02040503050406030204" pitchFamily="18" charset="0"/>
                                    </a:rPr>
                                    <m:t>1</m:t>
                                  </m:r>
                                </m:sub>
                              </m:sSub>
                            </m:e>
                          </m:d>
                        </m:den>
                      </m:f>
                    </m:oMath>
                  </m:oMathPara>
                </a14:m>
                <a:endParaRPr lang="zh-CN" altLang="en-US" sz="1200" dirty="0">
                  <a:solidFill>
                    <a:srgbClr val="203864"/>
                  </a:solidFill>
                </a:endParaRPr>
              </a:p>
            </p:txBody>
          </p:sp>
        </mc:Choice>
        <mc:Fallback xmlns="">
          <p:sp>
            <p:nvSpPr>
              <p:cNvPr id="6" name="矩形 5">
                <a:extLst>
                  <a:ext uri="{FF2B5EF4-FFF2-40B4-BE49-F238E27FC236}">
                    <a16:creationId xmlns:a16="http://schemas.microsoft.com/office/drawing/2014/main" id="{CAC3E667-6DD9-455B-9F5D-79091416DA17}"/>
                  </a:ext>
                </a:extLst>
              </p:cNvPr>
              <p:cNvSpPr>
                <a:spLocks noRot="1" noChangeAspect="1" noMove="1" noResize="1" noEditPoints="1" noAdjustHandles="1" noChangeArrowheads="1" noChangeShapeType="1" noTextEdit="1"/>
              </p:cNvSpPr>
              <p:nvPr/>
            </p:nvSpPr>
            <p:spPr>
              <a:xfrm>
                <a:off x="1419823" y="2535038"/>
                <a:ext cx="4017394" cy="746743"/>
              </a:xfrm>
              <a:prstGeom prst="rect">
                <a:avLst/>
              </a:prstGeom>
              <a:blipFill>
                <a:blip r:embed="rId4"/>
                <a:stretch>
                  <a:fillRect/>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609BC6F4-E985-4105-9AB5-E39DF2D069E1}"/>
              </a:ext>
            </a:extLst>
          </p:cNvPr>
          <p:cNvSpPr/>
          <p:nvPr/>
        </p:nvSpPr>
        <p:spPr>
          <a:xfrm>
            <a:off x="0" y="4706964"/>
            <a:ext cx="6858000" cy="43653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a:solidFill>
                  <a:srgbClr val="203864"/>
                </a:solidFill>
              </a:rPr>
              <a:t>Magnusson M. The three-dimensional normal-distributions transform: an efficient representation for registration, surface analysis, and loop detection[D]. </a:t>
            </a:r>
            <a:r>
              <a:rPr lang="en-US" altLang="zh-CN" sz="800" dirty="0" err="1">
                <a:solidFill>
                  <a:srgbClr val="203864"/>
                </a:solidFill>
              </a:rPr>
              <a:t>Örebro</a:t>
            </a:r>
            <a:r>
              <a:rPr lang="en-US" altLang="zh-CN" sz="800" dirty="0">
                <a:solidFill>
                  <a:srgbClr val="203864"/>
                </a:solidFill>
              </a:rPr>
              <a:t> </a:t>
            </a:r>
            <a:r>
              <a:rPr lang="en-US" altLang="zh-CN" sz="800" dirty="0" err="1">
                <a:solidFill>
                  <a:srgbClr val="203864"/>
                </a:solidFill>
              </a:rPr>
              <a:t>universitet</a:t>
            </a:r>
            <a:r>
              <a:rPr lang="en-US" altLang="zh-CN" sz="800" dirty="0">
                <a:solidFill>
                  <a:srgbClr val="203864"/>
                </a:solidFill>
              </a:rPr>
              <a:t>, 2009.	</a:t>
            </a:r>
          </a:p>
          <a:p>
            <a:r>
              <a:rPr lang="en-US" altLang="zh-CN" sz="800" dirty="0">
                <a:hlinkClick r:id="rId5"/>
              </a:rPr>
              <a:t>http://oru.diva-portal.org/smash/record.jsf?pid=diva2%3A276162&amp;dswid=7859</a:t>
            </a:r>
            <a:endParaRPr lang="en-US" altLang="zh-CN" sz="800" dirty="0"/>
          </a:p>
        </p:txBody>
      </p:sp>
    </p:spTree>
    <p:extLst>
      <p:ext uri="{BB962C8B-B14F-4D97-AF65-F5344CB8AC3E}">
        <p14:creationId xmlns:p14="http://schemas.microsoft.com/office/powerpoint/2010/main" val="35061136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116309" y="3428762"/>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5707579" y="334889"/>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552906" y="1328882"/>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502247" y="659349"/>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122315" y="98934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125042" y="2831171"/>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042135" y="24417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32955" y="231924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413360" y="301495"/>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303332" y="3994248"/>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211253" y="1535176"/>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5FA9DBEA-2114-4DDC-BC9D-E087E6B54588}"/>
              </a:ext>
            </a:extLst>
          </p:cNvPr>
          <p:cNvGrpSpPr/>
          <p:nvPr/>
        </p:nvGrpSpPr>
        <p:grpSpPr>
          <a:xfrm>
            <a:off x="221568" y="224058"/>
            <a:ext cx="4553631" cy="665273"/>
            <a:chOff x="1204060" y="627122"/>
            <a:chExt cx="8095343" cy="1182710"/>
          </a:xfrm>
        </p:grpSpPr>
        <p:sp>
          <p:nvSpPr>
            <p:cNvPr id="45" name="矩形 44">
              <a:extLst>
                <a:ext uri="{FF2B5EF4-FFF2-40B4-BE49-F238E27FC236}">
                  <a16:creationId xmlns:a16="http://schemas.microsoft.com/office/drawing/2014/main" id="{779AB89B-5173-4EE4-83CB-99990A8296E4}"/>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27A59162-90F5-4C86-8097-1DCEDA9F5424}"/>
                </a:ext>
              </a:extLst>
            </p:cNvPr>
            <p:cNvSpPr txBox="1"/>
            <p:nvPr/>
          </p:nvSpPr>
          <p:spPr>
            <a:xfrm>
              <a:off x="1204060" y="627122"/>
              <a:ext cx="906576" cy="841257"/>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1190E735-C362-4054-BBA5-599BEEC59852}"/>
                </a:ext>
              </a:extLst>
            </p:cNvPr>
            <p:cNvSpPr txBox="1"/>
            <p:nvPr/>
          </p:nvSpPr>
          <p:spPr>
            <a:xfrm>
              <a:off x="2294197" y="660797"/>
              <a:ext cx="7005206" cy="1149035"/>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——SAC-IA</a:t>
              </a:r>
              <a:endParaRPr lang="zh-CN" altLang="en-US" b="1" dirty="0">
                <a:solidFill>
                  <a:schemeClr val="accent1">
                    <a:lumMod val="50000"/>
                  </a:schemeClr>
                </a:solidFill>
                <a:cs typeface="+mn-ea"/>
                <a:sym typeface="+mn-lt"/>
              </a:endParaRPr>
            </a:p>
          </p:txBody>
        </p:sp>
      </p:grpSp>
      <p:sp>
        <p:nvSpPr>
          <p:cNvPr id="5" name="矩形 4">
            <a:extLst>
              <a:ext uri="{FF2B5EF4-FFF2-40B4-BE49-F238E27FC236}">
                <a16:creationId xmlns:a16="http://schemas.microsoft.com/office/drawing/2014/main" id="{1F850F72-3EE3-4606-92DF-261F3B342F53}"/>
              </a:ext>
            </a:extLst>
          </p:cNvPr>
          <p:cNvSpPr/>
          <p:nvPr/>
        </p:nvSpPr>
        <p:spPr>
          <a:xfrm>
            <a:off x="3243789" y="2387084"/>
            <a:ext cx="184731" cy="369332"/>
          </a:xfrm>
          <a:prstGeom prst="rect">
            <a:avLst/>
          </a:prstGeom>
        </p:spPr>
        <p:txBody>
          <a:bodyPr wrap="none">
            <a:spAutoFit/>
          </a:bodyPr>
          <a:lstStyle/>
          <a:p>
            <a:endParaRPr lang="zh-CN" altLang="en-US" dirty="0"/>
          </a:p>
        </p:txBody>
      </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5DA02A4F-C282-49E2-8F13-4F6C79133CB2}"/>
                  </a:ext>
                </a:extLst>
              </p:cNvPr>
              <p:cNvSpPr/>
              <p:nvPr/>
            </p:nvSpPr>
            <p:spPr>
              <a:xfrm>
                <a:off x="649078" y="1022289"/>
                <a:ext cx="5374152" cy="2800767"/>
              </a:xfrm>
              <a:prstGeom prst="rect">
                <a:avLst/>
              </a:prstGeom>
            </p:spPr>
            <p:txBody>
              <a:bodyPr wrap="square">
                <a:spAutoFit/>
              </a:bodyPr>
              <a:lstStyle/>
              <a:p>
                <a:pPr>
                  <a:spcBef>
                    <a:spcPts val="600"/>
                  </a:spcBef>
                </a:pPr>
                <a:r>
                  <a:rPr lang="en-US" altLang="zh-CN" sz="1200" dirty="0">
                    <a:solidFill>
                      <a:srgbClr val="203864"/>
                    </a:solidFill>
                  </a:rPr>
                  <a:t>Rusu</a:t>
                </a:r>
                <a:r>
                  <a:rPr lang="zh-CN" altLang="en-US" sz="1200" dirty="0">
                    <a:solidFill>
                      <a:srgbClr val="203864"/>
                    </a:solidFill>
                  </a:rPr>
                  <a:t>之前的论文</a:t>
                </a:r>
                <a:r>
                  <a:rPr lang="zh-CN" altLang="en-US" sz="1200" baseline="30000" dirty="0">
                    <a:solidFill>
                      <a:srgbClr val="203864"/>
                    </a:solidFill>
                  </a:rPr>
                  <a:t>*</a:t>
                </a:r>
                <a:r>
                  <a:rPr lang="zh-CN" altLang="en-US" sz="1200" dirty="0">
                    <a:solidFill>
                      <a:srgbClr val="203864"/>
                    </a:solidFill>
                  </a:rPr>
                  <a:t>中提出的贪婪初始对准（</a:t>
                </a:r>
                <a:r>
                  <a:rPr lang="en-US" altLang="zh-CN" sz="1200" dirty="0">
                    <a:solidFill>
                      <a:srgbClr val="203864"/>
                    </a:solidFill>
                  </a:rPr>
                  <a:t>Greedy Initial Alignment</a:t>
                </a:r>
                <a:r>
                  <a:rPr lang="zh-CN" altLang="en-US" sz="1200" dirty="0">
                    <a:solidFill>
                      <a:srgbClr val="203864"/>
                    </a:solidFill>
                  </a:rPr>
                  <a:t>）算法因为使用了点云固有的旋转不变性特性，具有较强的鲁棒性。但是因为融合过程需要遍历所有的可能相关点，算法计算复杂度高。因为使用了贪婪算法，有可能陷入局部最优解。因此提出我们样本一致性初始对准算法（</a:t>
                </a:r>
                <a:r>
                  <a:rPr lang="en-US" altLang="zh-CN" sz="1200" dirty="0">
                    <a:solidFill>
                      <a:srgbClr val="203864"/>
                    </a:solidFill>
                  </a:rPr>
                  <a:t>Sample Consensus Initial Alignment</a:t>
                </a:r>
                <a:r>
                  <a:rPr lang="zh-CN" altLang="en-US" sz="1200" dirty="0">
                    <a:solidFill>
                      <a:srgbClr val="203864"/>
                    </a:solidFill>
                  </a:rPr>
                  <a:t>），对大量的相关候选点进行抽样，并通过采用以下方案可以非常快速地对每个候选点进行排名：</a:t>
                </a:r>
                <a:endParaRPr lang="en-US" altLang="zh-CN" sz="1200" dirty="0">
                  <a:solidFill>
                    <a:srgbClr val="203864"/>
                  </a:solidFill>
                </a:endParaRPr>
              </a:p>
              <a:p>
                <a:pPr>
                  <a:spcBef>
                    <a:spcPts val="600"/>
                  </a:spcBef>
                </a:pPr>
                <a:r>
                  <a:rPr lang="en-US" altLang="zh-CN" sz="1200" dirty="0">
                    <a:solidFill>
                      <a:srgbClr val="203864"/>
                    </a:solidFill>
                  </a:rPr>
                  <a:t>1</a:t>
                </a:r>
                <a:r>
                  <a:rPr lang="zh-CN" altLang="en-US" sz="1200" dirty="0">
                    <a:solidFill>
                      <a:srgbClr val="203864"/>
                    </a:solidFill>
                  </a:rPr>
                  <a:t>）从</a:t>
                </a:r>
                <a:r>
                  <a:rPr lang="en-US" altLang="zh-CN" sz="1200" dirty="0">
                    <a:solidFill>
                      <a:srgbClr val="203864"/>
                    </a:solidFill>
                  </a:rPr>
                  <a:t>P</a:t>
                </a:r>
                <a:r>
                  <a:rPr lang="zh-CN" altLang="en-US" sz="1200" dirty="0">
                    <a:solidFill>
                      <a:srgbClr val="203864"/>
                    </a:solidFill>
                  </a:rPr>
                  <a:t>中选择</a:t>
                </a:r>
                <a:r>
                  <a:rPr lang="en-US" altLang="zh-CN" sz="1200" dirty="0">
                    <a:solidFill>
                      <a:srgbClr val="203864"/>
                    </a:solidFill>
                  </a:rPr>
                  <a:t>s</a:t>
                </a:r>
                <a:r>
                  <a:rPr lang="zh-CN" altLang="en-US" sz="1200" dirty="0">
                    <a:solidFill>
                      <a:srgbClr val="203864"/>
                    </a:solidFill>
                  </a:rPr>
                  <a:t>个采样点，同时确保它们的成对距离大于用户定义的最小距离</a:t>
                </a:r>
                <a14:m>
                  <m:oMath xmlns:m="http://schemas.openxmlformats.org/officeDocument/2006/math">
                    <m:sSub>
                      <m:sSubPr>
                        <m:ctrlPr>
                          <a:rPr lang="zh-CN" altLang="en-US" sz="1200" i="1">
                            <a:solidFill>
                              <a:srgbClr val="203864"/>
                            </a:solidFill>
                            <a:latin typeface="Cambria Math" panose="02040503050406030204" pitchFamily="18" charset="0"/>
                          </a:rPr>
                        </m:ctrlPr>
                      </m:sSubPr>
                      <m:e>
                        <m:r>
                          <a:rPr lang="zh-CN" altLang="en-US" sz="1200" i="1">
                            <a:solidFill>
                              <a:srgbClr val="203864"/>
                            </a:solidFill>
                            <a:latin typeface="Cambria Math" panose="02040503050406030204" pitchFamily="18" charset="0"/>
                          </a:rPr>
                          <m:t>𝑑</m:t>
                        </m:r>
                      </m:e>
                      <m:sub>
                        <m:r>
                          <m:rPr>
                            <m:sty m:val="p"/>
                          </m:rPr>
                          <a:rPr lang="zh-CN" altLang="en-US" sz="1200">
                            <a:solidFill>
                              <a:srgbClr val="203864"/>
                            </a:solidFill>
                            <a:latin typeface="Cambria Math" panose="02040503050406030204" pitchFamily="18" charset="0"/>
                          </a:rPr>
                          <m:t>min</m:t>
                        </m:r>
                      </m:sub>
                    </m:sSub>
                  </m:oMath>
                </a14:m>
                <a:r>
                  <a:rPr lang="zh-CN" altLang="en-US" sz="1200" dirty="0">
                    <a:solidFill>
                      <a:srgbClr val="203864"/>
                    </a:solidFill>
                  </a:rPr>
                  <a:t>。</a:t>
                </a:r>
                <a:endParaRPr lang="en-US" altLang="zh-CN" sz="1200" dirty="0">
                  <a:solidFill>
                    <a:srgbClr val="203864"/>
                  </a:solidFill>
                </a:endParaRPr>
              </a:p>
              <a:p>
                <a:pPr>
                  <a:spcBef>
                    <a:spcPts val="600"/>
                  </a:spcBef>
                </a:pPr>
                <a:r>
                  <a:rPr lang="en-US" altLang="zh-CN" sz="1200" dirty="0">
                    <a:solidFill>
                      <a:srgbClr val="203864"/>
                    </a:solidFill>
                  </a:rPr>
                  <a:t>2</a:t>
                </a:r>
                <a:r>
                  <a:rPr lang="zh-CN" altLang="en-US" sz="1200" dirty="0">
                    <a:solidFill>
                      <a:srgbClr val="203864"/>
                    </a:solidFill>
                  </a:rPr>
                  <a:t>）找出其中直方图与采样点的直方图相似的点。从这些点中，随机选择一个视为样本点的对应点。</a:t>
                </a:r>
                <a:endParaRPr lang="en-US" altLang="zh-CN" sz="1200" dirty="0">
                  <a:solidFill>
                    <a:srgbClr val="203864"/>
                  </a:solidFill>
                </a:endParaRPr>
              </a:p>
              <a:p>
                <a:pPr>
                  <a:spcBef>
                    <a:spcPts val="600"/>
                  </a:spcBef>
                </a:pPr>
                <a:r>
                  <a:rPr lang="en-US" altLang="zh-CN" sz="1200" dirty="0">
                    <a:solidFill>
                      <a:srgbClr val="203864"/>
                    </a:solidFill>
                  </a:rPr>
                  <a:t>3</a:t>
                </a:r>
                <a:r>
                  <a:rPr lang="zh-CN" altLang="en-US" sz="1200" dirty="0">
                    <a:solidFill>
                      <a:srgbClr val="203864"/>
                    </a:solidFill>
                  </a:rPr>
                  <a:t>）计算由采样点及其对应点定义的转移矩阵，并计算点云变换的误差矩阵。</a:t>
                </a:r>
                <a:endParaRPr lang="en-US" altLang="zh-CN" sz="1200" dirty="0">
                  <a:solidFill>
                    <a:srgbClr val="203864"/>
                  </a:solidFill>
                </a:endParaRPr>
              </a:p>
              <a:p>
                <a:pPr>
                  <a:spcBef>
                    <a:spcPts val="600"/>
                  </a:spcBef>
                </a:pPr>
                <a:r>
                  <a:rPr lang="zh-CN" altLang="en-US" sz="1200" dirty="0">
                    <a:solidFill>
                      <a:srgbClr val="203864"/>
                    </a:solidFill>
                  </a:rPr>
                  <a:t>重复这三个步骤，并且存储产生最小误差的变换并用于粗略地对齐局部视图。 最后，使用</a:t>
                </a:r>
                <a:r>
                  <a:rPr lang="en-US" altLang="zh-CN" sz="1200" dirty="0">
                    <a:solidFill>
                      <a:srgbClr val="203864"/>
                    </a:solidFill>
                  </a:rPr>
                  <a:t>Levenberg-Marquardt</a:t>
                </a:r>
                <a:r>
                  <a:rPr lang="zh-CN" altLang="en-US" sz="1200" dirty="0">
                    <a:solidFill>
                      <a:srgbClr val="203864"/>
                    </a:solidFill>
                  </a:rPr>
                  <a:t>算法</a:t>
                </a:r>
                <a:r>
                  <a:rPr lang="en-US" altLang="zh-CN" sz="1200" baseline="30000" dirty="0">
                    <a:solidFill>
                      <a:srgbClr val="203864"/>
                    </a:solidFill>
                  </a:rPr>
                  <a:t>**</a:t>
                </a:r>
                <a:r>
                  <a:rPr lang="zh-CN" altLang="en-US" sz="1200" dirty="0">
                    <a:solidFill>
                      <a:srgbClr val="203864"/>
                    </a:solidFill>
                  </a:rPr>
                  <a:t>应用非线性局部优化。</a:t>
                </a:r>
              </a:p>
            </p:txBody>
          </p:sp>
        </mc:Choice>
        <mc:Fallback>
          <p:sp>
            <p:nvSpPr>
              <p:cNvPr id="3" name="矩形 2">
                <a:extLst>
                  <a:ext uri="{FF2B5EF4-FFF2-40B4-BE49-F238E27FC236}">
                    <a16:creationId xmlns:a16="http://schemas.microsoft.com/office/drawing/2014/main" id="{5DA02A4F-C282-49E2-8F13-4F6C79133CB2}"/>
                  </a:ext>
                </a:extLst>
              </p:cNvPr>
              <p:cNvSpPr>
                <a:spLocks noRot="1" noChangeAspect="1" noMove="1" noResize="1" noEditPoints="1" noAdjustHandles="1" noChangeArrowheads="1" noChangeShapeType="1" noTextEdit="1"/>
              </p:cNvSpPr>
              <p:nvPr/>
            </p:nvSpPr>
            <p:spPr>
              <a:xfrm>
                <a:off x="649078" y="1022289"/>
                <a:ext cx="5374152" cy="2800767"/>
              </a:xfrm>
              <a:prstGeom prst="rect">
                <a:avLst/>
              </a:prstGeom>
              <a:blipFill>
                <a:blip r:embed="rId2"/>
                <a:stretch>
                  <a:fillRect t="-218" b="-871"/>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E00CFB6E-6269-403D-A7D5-1AE883FA2146}"/>
              </a:ext>
            </a:extLst>
          </p:cNvPr>
          <p:cNvSpPr/>
          <p:nvPr/>
        </p:nvSpPr>
        <p:spPr>
          <a:xfrm>
            <a:off x="2545777" y="2387084"/>
            <a:ext cx="184731" cy="369332"/>
          </a:xfrm>
          <a:prstGeom prst="rect">
            <a:avLst/>
          </a:prstGeom>
        </p:spPr>
        <p:txBody>
          <a:bodyPr wrap="none">
            <a:spAutoFit/>
          </a:bodyPr>
          <a:lstStyle/>
          <a:p>
            <a:endParaRPr lang="zh-CN" altLang="en-US" dirty="0"/>
          </a:p>
        </p:txBody>
      </p:sp>
      <p:sp>
        <p:nvSpPr>
          <p:cNvPr id="11" name="矩形 10">
            <a:extLst>
              <a:ext uri="{FF2B5EF4-FFF2-40B4-BE49-F238E27FC236}">
                <a16:creationId xmlns:a16="http://schemas.microsoft.com/office/drawing/2014/main" id="{43F88DAA-4654-4E97-83A2-1A2DFD2BFAE2}"/>
              </a:ext>
            </a:extLst>
          </p:cNvPr>
          <p:cNvSpPr/>
          <p:nvPr/>
        </p:nvSpPr>
        <p:spPr>
          <a:xfrm>
            <a:off x="2968746" y="2387084"/>
            <a:ext cx="184731" cy="369332"/>
          </a:xfrm>
          <a:prstGeom prst="rect">
            <a:avLst/>
          </a:prstGeom>
        </p:spPr>
        <p:txBody>
          <a:bodyPr wrap="none">
            <a:spAutoFit/>
          </a:bodyPr>
          <a:lstStyle/>
          <a:p>
            <a:endParaRPr lang="zh-CN" altLang="en-US" dirty="0"/>
          </a:p>
        </p:txBody>
      </p:sp>
      <p:sp>
        <p:nvSpPr>
          <p:cNvPr id="15" name="矩形 14">
            <a:extLst>
              <a:ext uri="{FF2B5EF4-FFF2-40B4-BE49-F238E27FC236}">
                <a16:creationId xmlns:a16="http://schemas.microsoft.com/office/drawing/2014/main" id="{49D24821-9C64-49E7-ADD3-6CD00A1B177A}"/>
              </a:ext>
            </a:extLst>
          </p:cNvPr>
          <p:cNvSpPr/>
          <p:nvPr/>
        </p:nvSpPr>
        <p:spPr>
          <a:xfrm>
            <a:off x="1714500" y="1915930"/>
            <a:ext cx="3429000" cy="369332"/>
          </a:xfrm>
          <a:prstGeom prst="rect">
            <a:avLst/>
          </a:prstGeom>
        </p:spPr>
        <p:txBody>
          <a:bodyPr>
            <a:spAutoFit/>
          </a:bodyPr>
          <a:lstStyle/>
          <a:p>
            <a:endParaRPr lang="zh-CN" altLang="en-US" dirty="0"/>
          </a:p>
        </p:txBody>
      </p:sp>
      <p:sp>
        <p:nvSpPr>
          <p:cNvPr id="22" name="矩形 21">
            <a:extLst>
              <a:ext uri="{FF2B5EF4-FFF2-40B4-BE49-F238E27FC236}">
                <a16:creationId xmlns:a16="http://schemas.microsoft.com/office/drawing/2014/main" id="{8EDEA608-A6DD-40DF-9729-AE6126F9777C}"/>
              </a:ext>
            </a:extLst>
          </p:cNvPr>
          <p:cNvSpPr/>
          <p:nvPr/>
        </p:nvSpPr>
        <p:spPr>
          <a:xfrm>
            <a:off x="0" y="4493970"/>
            <a:ext cx="6858000" cy="649529"/>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5413" indent="-125413"/>
            <a:r>
              <a:rPr lang="en-US" altLang="zh-CN" sz="800" dirty="0">
                <a:solidFill>
                  <a:srgbClr val="203864"/>
                </a:solidFill>
              </a:rPr>
              <a:t>*   </a:t>
            </a:r>
            <a:r>
              <a:rPr lang="en-US" altLang="zh-CN" sz="800" dirty="0" err="1">
                <a:solidFill>
                  <a:srgbClr val="203864"/>
                </a:solidFill>
              </a:rPr>
              <a:t>Rusu</a:t>
            </a:r>
            <a:r>
              <a:rPr lang="en-US" altLang="zh-CN" sz="800" dirty="0">
                <a:solidFill>
                  <a:srgbClr val="203864"/>
                </a:solidFill>
              </a:rPr>
              <a:t> R B , </a:t>
            </a:r>
            <a:r>
              <a:rPr lang="en-US" altLang="zh-CN" sz="800" dirty="0" err="1">
                <a:solidFill>
                  <a:srgbClr val="203864"/>
                </a:solidFill>
              </a:rPr>
              <a:t>Blodow</a:t>
            </a:r>
            <a:r>
              <a:rPr lang="en-US" altLang="zh-CN" sz="800" dirty="0">
                <a:solidFill>
                  <a:srgbClr val="203864"/>
                </a:solidFill>
              </a:rPr>
              <a:t> N , </a:t>
            </a:r>
            <a:r>
              <a:rPr lang="en-US" altLang="zh-CN" sz="800" dirty="0" err="1">
                <a:solidFill>
                  <a:srgbClr val="203864"/>
                </a:solidFill>
              </a:rPr>
              <a:t>Marton</a:t>
            </a:r>
            <a:r>
              <a:rPr lang="en-US" altLang="zh-CN" sz="800" dirty="0">
                <a:solidFill>
                  <a:srgbClr val="203864"/>
                </a:solidFill>
              </a:rPr>
              <a:t> Z C , et al. Aligning point cloud views using persistent feature histograms.[C]// IEEE/RSJ International Conference on Intelligent Robots &amp; Systems. IEEE, 2008.</a:t>
            </a:r>
          </a:p>
          <a:p>
            <a:pPr marL="126000"/>
            <a:r>
              <a:rPr lang="en-US" altLang="zh-CN" sz="800" dirty="0">
                <a:solidFill>
                  <a:srgbClr val="203864"/>
                </a:solidFill>
                <a:hlinkClick r:id="rId3"/>
              </a:rPr>
              <a:t>http://ieeexplore.ieee.org/xpls/icp.jsp?arnumber=4650967</a:t>
            </a:r>
            <a:r>
              <a:rPr lang="en-US" altLang="zh-CN" sz="800" dirty="0">
                <a:solidFill>
                  <a:srgbClr val="203864"/>
                </a:solidFill>
              </a:rPr>
              <a:t> </a:t>
            </a:r>
          </a:p>
          <a:p>
            <a:r>
              <a:rPr lang="zh-CN" altLang="en-US" sz="800" dirty="0">
                <a:solidFill>
                  <a:srgbClr val="203864"/>
                </a:solidFill>
              </a:rPr>
              <a:t>** </a:t>
            </a:r>
            <a:r>
              <a:rPr lang="en-US" altLang="zh-CN" sz="800" dirty="0">
                <a:solidFill>
                  <a:srgbClr val="203864"/>
                </a:solidFill>
              </a:rPr>
              <a:t>Fitzgibbon A W . Robust Registration of 2D and 3D Point Sets[J]. Image &amp; Vision Computing, 2001, 21(13):1145-1153.</a:t>
            </a:r>
          </a:p>
          <a:p>
            <a:pPr marL="126000"/>
            <a:r>
              <a:rPr lang="en-US" altLang="zh-CN" sz="800" dirty="0">
                <a:solidFill>
                  <a:srgbClr val="203864"/>
                </a:solidFill>
                <a:hlinkClick r:id="rId4"/>
              </a:rPr>
              <a:t>https://www.sciencedirect.com/science/article/pii/S0262885603001835</a:t>
            </a:r>
            <a:endParaRPr lang="en-US" altLang="zh-CN" sz="800" dirty="0">
              <a:solidFill>
                <a:srgbClr val="203864"/>
              </a:solidFill>
            </a:endParaRPr>
          </a:p>
        </p:txBody>
      </p:sp>
    </p:spTree>
    <p:extLst>
      <p:ext uri="{BB962C8B-B14F-4D97-AF65-F5344CB8AC3E}">
        <p14:creationId xmlns:p14="http://schemas.microsoft.com/office/powerpoint/2010/main" val="23332953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——SAC-IA</a:t>
              </a:r>
              <a:endParaRPr lang="zh-CN" altLang="en-US" b="1" dirty="0">
                <a:solidFill>
                  <a:schemeClr val="accent1">
                    <a:lumMod val="50000"/>
                  </a:schemeClr>
                </a:solidFill>
                <a:cs typeface="+mn-ea"/>
                <a:sym typeface="+mn-lt"/>
              </a:endParaRPr>
            </a:p>
          </p:txBody>
        </p:sp>
      </p:grpSp>
      <p:sp>
        <p:nvSpPr>
          <p:cNvPr id="3" name="矩形 2">
            <a:extLst>
              <a:ext uri="{FF2B5EF4-FFF2-40B4-BE49-F238E27FC236}">
                <a16:creationId xmlns:a16="http://schemas.microsoft.com/office/drawing/2014/main" id="{643C3BF6-CCBA-42A6-A659-0A2EA33CF7CC}"/>
              </a:ext>
            </a:extLst>
          </p:cNvPr>
          <p:cNvSpPr/>
          <p:nvPr/>
        </p:nvSpPr>
        <p:spPr>
          <a:xfrm>
            <a:off x="1058952" y="1460886"/>
            <a:ext cx="4511498" cy="2308324"/>
          </a:xfrm>
          <a:prstGeom prst="rect">
            <a:avLst/>
          </a:prstGeom>
        </p:spPr>
        <p:txBody>
          <a:bodyPr wrap="square">
            <a:spAutoFit/>
          </a:bodyPr>
          <a:lstStyle/>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计算法向量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计算</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FPFH</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特征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 </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endParaRPr lang="en-US" altLang="zh-CN" sz="900" dirty="0">
              <a:solidFill>
                <a:srgbClr val="008000"/>
              </a:solidFill>
              <a:highlight>
                <a:srgbClr val="FFFFFF"/>
              </a:highlight>
              <a:latin typeface="新宋体" panose="02010609030101010101" pitchFamily="49" charset="-122"/>
              <a:ea typeface="新宋体" panose="02010609030101010101" pitchFamily="49" charset="-122"/>
            </a:endParaRPr>
          </a:p>
          <a:p>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对齐</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SampleConsensusInitialAlignment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2B91AF"/>
                </a:solidFill>
                <a:highlight>
                  <a:srgbClr val="FFFFFF"/>
                </a:highlight>
                <a:latin typeface="新宋体" panose="02010609030101010101" pitchFamily="49" charset="-122"/>
                <a:ea typeface="新宋体" panose="02010609030101010101" pitchFamily="49" charset="-122"/>
              </a:rPr>
              <a:t>FPFHSignature33</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 </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p>
          <a:p>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Ptr</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align(</a:t>
            </a:r>
            <a:r>
              <a:rPr lang="en-US" altLang="zh-CN" sz="900" dirty="0">
                <a:solidFill>
                  <a:srgbClr val="0000FF"/>
                </a:solidFill>
                <a:highlight>
                  <a:srgbClr val="FFFFFF"/>
                </a:highlight>
                <a:latin typeface="新宋体" panose="02010609030101010101" pitchFamily="49" charset="-122"/>
                <a:ea typeface="新宋体" panose="02010609030101010101" pitchFamily="49" charset="-122"/>
              </a:rPr>
              <a:t>new</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PointCloud</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&lt;</a:t>
            </a:r>
            <a:r>
              <a:rPr lang="en-US" altLang="zh-CN" sz="900" dirty="0" err="1">
                <a:solidFill>
                  <a:srgbClr val="2B91AF"/>
                </a:solidFill>
                <a:highlight>
                  <a:srgbClr val="FFFFFF"/>
                </a:highlight>
                <a:latin typeface="新宋体" panose="02010609030101010101" pitchFamily="49" charset="-122"/>
                <a:ea typeface="新宋体" panose="02010609030101010101" pitchFamily="49" charset="-122"/>
              </a:rPr>
              <a:t>PointXYZ</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&gt;);</a:t>
            </a: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sac_ia.setInputSource</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(source);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设置源点云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sac_ia.setSourceFeatures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source_fpfh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设置源点云特征</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sac_ia.setInputTarget</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(target);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设置目标点云</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sac_ia.setTargetFeatures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t>
            </a:r>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target_fpfh</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设置目标点云特征</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sac_ia.setNumberOfSamples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(20);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设置每次迭代计算中使用样本数量</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sac_ia.setCorrespondenceRandomness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(6);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设置计算协方差时选择多少临近点</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sac_ia.setMaximumIterations</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(500);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设置最大迭代次数</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sac_ia.setTransformationEpsilon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(0.01);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设置最大误差</a:t>
            </a:r>
            <a:endParaRPr lang="zh-CN" altLang="en-US" sz="900" dirty="0">
              <a:solidFill>
                <a:srgbClr val="000000"/>
              </a:solidFill>
              <a:highlight>
                <a:srgbClr val="FFFFFF"/>
              </a:highlight>
              <a:latin typeface="新宋体" panose="02010609030101010101" pitchFamily="49" charset="-122"/>
              <a:ea typeface="新宋体" panose="02010609030101010101" pitchFamily="49" charset="-122"/>
            </a:endParaRPr>
          </a:p>
          <a:p>
            <a:r>
              <a:rPr lang="en-US" altLang="zh-CN" sz="900" dirty="0" err="1">
                <a:solidFill>
                  <a:srgbClr val="000000"/>
                </a:solidFill>
                <a:highlight>
                  <a:srgbClr val="FFFFFF"/>
                </a:highlight>
                <a:latin typeface="新宋体" panose="02010609030101010101" pitchFamily="49" charset="-122"/>
                <a:ea typeface="新宋体" panose="02010609030101010101" pitchFamily="49" charset="-122"/>
              </a:rPr>
              <a:t>sac_ia.align</a:t>
            </a:r>
            <a:r>
              <a:rPr lang="en-US" altLang="zh-CN" sz="900" dirty="0">
                <a:solidFill>
                  <a:srgbClr val="000000"/>
                </a:solidFill>
                <a:highlight>
                  <a:srgbClr val="FFFFFF"/>
                </a:highlight>
                <a:latin typeface="新宋体" panose="02010609030101010101" pitchFamily="49" charset="-122"/>
                <a:ea typeface="新宋体" panose="02010609030101010101" pitchFamily="49" charset="-122"/>
              </a:rPr>
              <a:t>(*align);			</a:t>
            </a:r>
            <a:r>
              <a:rPr lang="en-US" altLang="zh-CN" sz="900" dirty="0">
                <a:solidFill>
                  <a:srgbClr val="008000"/>
                </a:solidFill>
                <a:highlight>
                  <a:srgbClr val="FFFFFF"/>
                </a:highlight>
                <a:latin typeface="新宋体" panose="02010609030101010101" pitchFamily="49" charset="-122"/>
                <a:ea typeface="新宋体" panose="02010609030101010101" pitchFamily="49" charset="-122"/>
              </a:rPr>
              <a:t>//</a:t>
            </a:r>
            <a:r>
              <a:rPr lang="zh-CN" altLang="en-US" sz="900" dirty="0">
                <a:solidFill>
                  <a:srgbClr val="008000"/>
                </a:solidFill>
                <a:highlight>
                  <a:srgbClr val="FFFFFF"/>
                </a:highlight>
                <a:latin typeface="新宋体" panose="02010609030101010101" pitchFamily="49" charset="-122"/>
                <a:ea typeface="新宋体" panose="02010609030101010101" pitchFamily="49" charset="-122"/>
              </a:rPr>
              <a:t>配准</a:t>
            </a:r>
            <a:endParaRPr lang="zh-CN" altLang="en-US" dirty="0"/>
          </a:p>
        </p:txBody>
      </p:sp>
      <p:sp>
        <p:nvSpPr>
          <p:cNvPr id="20" name="矩形 19">
            <a:extLst>
              <a:ext uri="{FF2B5EF4-FFF2-40B4-BE49-F238E27FC236}">
                <a16:creationId xmlns:a16="http://schemas.microsoft.com/office/drawing/2014/main" id="{63D3D24E-4931-4C54-8A9C-492B80C1F917}"/>
              </a:ext>
            </a:extLst>
          </p:cNvPr>
          <p:cNvSpPr/>
          <p:nvPr/>
        </p:nvSpPr>
        <p:spPr>
          <a:xfrm>
            <a:off x="0" y="4868034"/>
            <a:ext cx="6858000" cy="275465"/>
          </a:xfrm>
          <a:prstGeom prst="rect">
            <a:avLst/>
          </a:prstGeom>
          <a:solidFill>
            <a:srgbClr val="BA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800" dirty="0" err="1">
                <a:solidFill>
                  <a:srgbClr val="203864"/>
                </a:solidFill>
              </a:rPr>
              <a:t>HadenSun</a:t>
            </a:r>
            <a:r>
              <a:rPr lang="en-US" altLang="zh-CN" sz="800" dirty="0">
                <a:solidFill>
                  <a:srgbClr val="203864"/>
                </a:solidFill>
              </a:rPr>
              <a:t>/</a:t>
            </a:r>
            <a:r>
              <a:rPr lang="en-US" altLang="zh-CN" sz="800" dirty="0" err="1">
                <a:solidFill>
                  <a:srgbClr val="203864"/>
                </a:solidFill>
              </a:rPr>
              <a:t>PCLTest</a:t>
            </a:r>
            <a:r>
              <a:rPr lang="en-US" altLang="zh-CN" sz="800" dirty="0">
                <a:solidFill>
                  <a:srgbClr val="203864"/>
                </a:solidFill>
              </a:rPr>
              <a:t>	ex4</a:t>
            </a:r>
          </a:p>
          <a:p>
            <a:r>
              <a:rPr lang="en-US" altLang="zh-CN" sz="800" dirty="0">
                <a:hlinkClick r:id="rId2"/>
              </a:rPr>
              <a:t>https://github.com/HadenSun/PCLTest</a:t>
            </a:r>
            <a:endParaRPr lang="en-US" altLang="zh-CN" sz="800" dirty="0"/>
          </a:p>
        </p:txBody>
      </p:sp>
      <p:sp>
        <p:nvSpPr>
          <p:cNvPr id="2" name="文本框 1">
            <a:extLst>
              <a:ext uri="{FF2B5EF4-FFF2-40B4-BE49-F238E27FC236}">
                <a16:creationId xmlns:a16="http://schemas.microsoft.com/office/drawing/2014/main" id="{3B2698DA-E3EF-445B-8395-97A55A91DA0F}"/>
              </a:ext>
            </a:extLst>
          </p:cNvPr>
          <p:cNvSpPr txBox="1"/>
          <p:nvPr/>
        </p:nvSpPr>
        <p:spPr>
          <a:xfrm>
            <a:off x="834771" y="1099185"/>
            <a:ext cx="1569660" cy="276999"/>
          </a:xfrm>
          <a:prstGeom prst="rect">
            <a:avLst/>
          </a:prstGeom>
          <a:noFill/>
        </p:spPr>
        <p:txBody>
          <a:bodyPr wrap="none" rtlCol="0">
            <a:spAutoFit/>
          </a:bodyPr>
          <a:lstStyle/>
          <a:p>
            <a:r>
              <a:rPr lang="zh-CN" altLang="en-US" sz="1200" dirty="0">
                <a:solidFill>
                  <a:srgbClr val="203864"/>
                </a:solidFill>
              </a:rPr>
              <a:t>测试程序核心代码：</a:t>
            </a:r>
          </a:p>
        </p:txBody>
      </p:sp>
    </p:spTree>
    <p:extLst>
      <p:ext uri="{BB962C8B-B14F-4D97-AF65-F5344CB8AC3E}">
        <p14:creationId xmlns:p14="http://schemas.microsoft.com/office/powerpoint/2010/main" val="30276549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143555"/>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665273"/>
            <a:chOff x="1204060" y="627122"/>
            <a:chExt cx="5498902" cy="1182709"/>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3"/>
            </a:xfrm>
            <a:prstGeom prst="rect">
              <a:avLst/>
            </a:prstGeom>
            <a:noFill/>
          </p:spPr>
          <p:txBody>
            <a:bodyPr wrap="square" rtlCol="0">
              <a:spAutoFit/>
            </a:bodyPr>
            <a:lstStyle/>
            <a:p>
              <a:r>
                <a:rPr lang="en-US" altLang="zh-CN" sz="2475" dirty="0">
                  <a:solidFill>
                    <a:srgbClr val="96A4B0"/>
                  </a:solidFill>
                  <a:cs typeface="+mn-ea"/>
                  <a:sym typeface="+mn-lt"/>
                </a:rPr>
                <a:t>06</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1149034"/>
            </a:xfrm>
            <a:prstGeom prst="rect">
              <a:avLst/>
            </a:prstGeom>
            <a:noFill/>
          </p:spPr>
          <p:txBody>
            <a:bodyPr wrap="square" rtlCol="0">
              <a:spAutoFit/>
            </a:bodyPr>
            <a:lstStyle/>
            <a:p>
              <a:r>
                <a:rPr lang="zh-CN" altLang="en-US" b="1" dirty="0">
                  <a:solidFill>
                    <a:schemeClr val="accent1">
                      <a:lumMod val="50000"/>
                    </a:schemeClr>
                  </a:solidFill>
                  <a:cs typeface="+mn-ea"/>
                  <a:sym typeface="+mn-lt"/>
                </a:rPr>
                <a:t>配准</a:t>
              </a:r>
              <a:endParaRPr lang="en-US" altLang="zh-CN" b="1" dirty="0">
                <a:solidFill>
                  <a:schemeClr val="accent1">
                    <a:lumMod val="50000"/>
                  </a:schemeClr>
                </a:solidFill>
                <a:cs typeface="+mn-ea"/>
                <a:sym typeface="+mn-lt"/>
              </a:endParaRPr>
            </a:p>
            <a:p>
              <a:r>
                <a:rPr lang="en-US" altLang="zh-CN" b="1" dirty="0">
                  <a:solidFill>
                    <a:schemeClr val="accent1">
                      <a:lumMod val="50000"/>
                    </a:schemeClr>
                  </a:solidFill>
                  <a:cs typeface="+mn-ea"/>
                  <a:sym typeface="+mn-lt"/>
                </a:rPr>
                <a:t>	</a:t>
              </a:r>
              <a:r>
                <a:rPr lang="en-US" altLang="zh-CN" sz="1600" b="1" dirty="0">
                  <a:solidFill>
                    <a:schemeClr val="accent1">
                      <a:lumMod val="50000"/>
                    </a:schemeClr>
                  </a:solidFill>
                  <a:cs typeface="+mn-ea"/>
                  <a:sym typeface="+mn-lt"/>
                </a:rPr>
                <a:t>——SAC-IA</a:t>
              </a:r>
              <a:endParaRPr lang="zh-CN" altLang="en-US" b="1" dirty="0">
                <a:solidFill>
                  <a:schemeClr val="accent1">
                    <a:lumMod val="50000"/>
                  </a:schemeClr>
                </a:solidFill>
                <a:cs typeface="+mn-ea"/>
                <a:sym typeface="+mn-lt"/>
              </a:endParaRPr>
            </a:p>
          </p:txBody>
        </p:sp>
      </p:grpSp>
      <p:pic>
        <p:nvPicPr>
          <p:cNvPr id="6" name="图片 5">
            <a:extLst>
              <a:ext uri="{FF2B5EF4-FFF2-40B4-BE49-F238E27FC236}">
                <a16:creationId xmlns:a16="http://schemas.microsoft.com/office/drawing/2014/main" id="{C43B01EC-6AC1-4D90-84E7-1079EF49C3A3}"/>
              </a:ext>
            </a:extLst>
          </p:cNvPr>
          <p:cNvPicPr>
            <a:picLocks noChangeAspect="1"/>
          </p:cNvPicPr>
          <p:nvPr/>
        </p:nvPicPr>
        <p:blipFill>
          <a:blip r:embed="rId2"/>
          <a:stretch>
            <a:fillRect/>
          </a:stretch>
        </p:blipFill>
        <p:spPr>
          <a:xfrm>
            <a:off x="622227" y="1736147"/>
            <a:ext cx="5084392" cy="2526086"/>
          </a:xfrm>
          <a:prstGeom prst="rect">
            <a:avLst/>
          </a:prstGeom>
        </p:spPr>
      </p:pic>
      <p:sp>
        <p:nvSpPr>
          <p:cNvPr id="24" name="文本框 23">
            <a:extLst>
              <a:ext uri="{FF2B5EF4-FFF2-40B4-BE49-F238E27FC236}">
                <a16:creationId xmlns:a16="http://schemas.microsoft.com/office/drawing/2014/main" id="{58F53A38-904B-4D6A-84CD-A16127733761}"/>
              </a:ext>
            </a:extLst>
          </p:cNvPr>
          <p:cNvSpPr txBox="1"/>
          <p:nvPr/>
        </p:nvSpPr>
        <p:spPr>
          <a:xfrm>
            <a:off x="622227" y="1459148"/>
            <a:ext cx="800219" cy="276999"/>
          </a:xfrm>
          <a:prstGeom prst="rect">
            <a:avLst/>
          </a:prstGeom>
          <a:noFill/>
        </p:spPr>
        <p:txBody>
          <a:bodyPr wrap="none" rtlCol="0">
            <a:spAutoFit/>
          </a:bodyPr>
          <a:lstStyle/>
          <a:p>
            <a:r>
              <a:rPr lang="zh-CN" altLang="en-US" sz="1200" dirty="0">
                <a:solidFill>
                  <a:srgbClr val="203864"/>
                </a:solidFill>
              </a:rPr>
              <a:t>效果图：</a:t>
            </a:r>
          </a:p>
        </p:txBody>
      </p:sp>
    </p:spTree>
    <p:extLst>
      <p:ext uri="{BB962C8B-B14F-4D97-AF65-F5344CB8AC3E}">
        <p14:creationId xmlns:p14="http://schemas.microsoft.com/office/powerpoint/2010/main" val="14277149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搜索过程：二叉查找</a:t>
            </a:r>
          </a:p>
        </p:txBody>
      </p:sp>
      <p:pic>
        <p:nvPicPr>
          <p:cNvPr id="7" name="图片 6">
            <a:extLst>
              <a:ext uri="{FF2B5EF4-FFF2-40B4-BE49-F238E27FC236}">
                <a16:creationId xmlns:a16="http://schemas.microsoft.com/office/drawing/2014/main" id="{CA234ECB-F373-4F91-A837-B924ACC75B6F}"/>
              </a:ext>
            </a:extLst>
          </p:cNvPr>
          <p:cNvPicPr>
            <a:picLocks noChangeAspect="1"/>
          </p:cNvPicPr>
          <p:nvPr/>
        </p:nvPicPr>
        <p:blipFill>
          <a:blip r:embed="rId2"/>
          <a:stretch>
            <a:fillRect/>
          </a:stretch>
        </p:blipFill>
        <p:spPr>
          <a:xfrm>
            <a:off x="476462" y="1776939"/>
            <a:ext cx="2357306" cy="2288000"/>
          </a:xfrm>
          <a:prstGeom prst="rect">
            <a:avLst/>
          </a:prstGeom>
        </p:spPr>
      </p:pic>
      <p:pic>
        <p:nvPicPr>
          <p:cNvPr id="21" name="图片 20">
            <a:extLst>
              <a:ext uri="{FF2B5EF4-FFF2-40B4-BE49-F238E27FC236}">
                <a16:creationId xmlns:a16="http://schemas.microsoft.com/office/drawing/2014/main" id="{1DABCB37-E2BC-432E-B080-D0999EFB86F9}"/>
              </a:ext>
            </a:extLst>
          </p:cNvPr>
          <p:cNvPicPr>
            <a:picLocks noChangeAspect="1"/>
          </p:cNvPicPr>
          <p:nvPr/>
        </p:nvPicPr>
        <p:blipFill>
          <a:blip r:embed="rId3"/>
          <a:stretch>
            <a:fillRect/>
          </a:stretch>
        </p:blipFill>
        <p:spPr>
          <a:xfrm>
            <a:off x="3543959" y="2017555"/>
            <a:ext cx="1839700" cy="1630800"/>
          </a:xfrm>
          <a:prstGeom prst="rect">
            <a:avLst/>
          </a:prstGeom>
        </p:spPr>
      </p:pic>
    </p:spTree>
    <p:extLst>
      <p:ext uri="{BB962C8B-B14F-4D97-AF65-F5344CB8AC3E}">
        <p14:creationId xmlns:p14="http://schemas.microsoft.com/office/powerpoint/2010/main" val="33008368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8" name="组合 7"/>
          <p:cNvGrpSpPr/>
          <p:nvPr/>
        </p:nvGrpSpPr>
        <p:grpSpPr>
          <a:xfrm>
            <a:off x="1576395" y="1884221"/>
            <a:ext cx="1924661" cy="1390621"/>
            <a:chOff x="4632148" y="1466751"/>
            <a:chExt cx="3421618" cy="2472214"/>
          </a:xfrm>
        </p:grpSpPr>
        <p:sp>
          <p:nvSpPr>
            <p:cNvPr id="10" name="任意多边形 9"/>
            <p:cNvSpPr/>
            <p:nvPr/>
          </p:nvSpPr>
          <p:spPr>
            <a:xfrm rot="2700000">
              <a:off x="5581552" y="1466751"/>
              <a:ext cx="2472214" cy="2472214"/>
            </a:xfrm>
            <a:custGeom>
              <a:avLst/>
              <a:gdLst>
                <a:gd name="connsiteX0" fmla="*/ 0 w 3442448"/>
                <a:gd name="connsiteY0" fmla="*/ 0 h 3442449"/>
                <a:gd name="connsiteX1" fmla="*/ 1711713 w 3442448"/>
                <a:gd name="connsiteY1" fmla="*/ 0 h 3442449"/>
                <a:gd name="connsiteX2" fmla="*/ 1711713 w 3442448"/>
                <a:gd name="connsiteY2" fmla="*/ 199863 h 3442449"/>
                <a:gd name="connsiteX3" fmla="*/ 180843 w 3442448"/>
                <a:gd name="connsiteY3" fmla="*/ 199863 h 3442449"/>
                <a:gd name="connsiteX4" fmla="*/ 180843 w 3442448"/>
                <a:gd name="connsiteY4" fmla="*/ 3242585 h 3442449"/>
                <a:gd name="connsiteX5" fmla="*/ 3261601 w 3442448"/>
                <a:gd name="connsiteY5" fmla="*/ 3242585 h 3442449"/>
                <a:gd name="connsiteX6" fmla="*/ 3261601 w 3442448"/>
                <a:gd name="connsiteY6" fmla="*/ 1711715 h 3442449"/>
                <a:gd name="connsiteX7" fmla="*/ 3442448 w 3442448"/>
                <a:gd name="connsiteY7" fmla="*/ 1711715 h 3442449"/>
                <a:gd name="connsiteX8" fmla="*/ 3442448 w 3442448"/>
                <a:gd name="connsiteY8" fmla="*/ 3442449 h 3442449"/>
                <a:gd name="connsiteX9" fmla="*/ 0 w 3442448"/>
                <a:gd name="connsiteY9" fmla="*/ 3442448 h 3442449"/>
                <a:gd name="connsiteX10" fmla="*/ 0 w 3442448"/>
                <a:gd name="connsiteY10" fmla="*/ 0 h 34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42448" h="3442449">
                  <a:moveTo>
                    <a:pt x="0" y="0"/>
                  </a:moveTo>
                  <a:lnTo>
                    <a:pt x="1711713" y="0"/>
                  </a:lnTo>
                  <a:lnTo>
                    <a:pt x="1711713" y="199863"/>
                  </a:lnTo>
                  <a:lnTo>
                    <a:pt x="180843" y="199863"/>
                  </a:lnTo>
                  <a:lnTo>
                    <a:pt x="180843" y="3242585"/>
                  </a:lnTo>
                  <a:lnTo>
                    <a:pt x="3261601" y="3242585"/>
                  </a:lnTo>
                  <a:lnTo>
                    <a:pt x="3261601" y="1711715"/>
                  </a:lnTo>
                  <a:lnTo>
                    <a:pt x="3442448" y="1711715"/>
                  </a:lnTo>
                  <a:lnTo>
                    <a:pt x="3442448" y="3442449"/>
                  </a:lnTo>
                  <a:lnTo>
                    <a:pt x="0" y="3442448"/>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sp>
          <p:nvSpPr>
            <p:cNvPr id="11" name="任意多边形 10"/>
            <p:cNvSpPr/>
            <p:nvPr/>
          </p:nvSpPr>
          <p:spPr>
            <a:xfrm rot="2700000">
              <a:off x="4632148" y="2265469"/>
              <a:ext cx="874782" cy="874781"/>
            </a:xfrm>
            <a:custGeom>
              <a:avLst/>
              <a:gdLst>
                <a:gd name="connsiteX0" fmla="*/ 0 w 874782"/>
                <a:gd name="connsiteY0" fmla="*/ 0 h 874781"/>
                <a:gd name="connsiteX1" fmla="*/ 237713 w 874782"/>
                <a:gd name="connsiteY1" fmla="*/ 0 h 874781"/>
                <a:gd name="connsiteX2" fmla="*/ 237713 w 874782"/>
                <a:gd name="connsiteY2" fmla="*/ 50788 h 874781"/>
                <a:gd name="connsiteX3" fmla="*/ 45955 w 874782"/>
                <a:gd name="connsiteY3" fmla="*/ 50788 h 874781"/>
                <a:gd name="connsiteX4" fmla="*/ 45955 w 874782"/>
                <a:gd name="connsiteY4" fmla="*/ 823993 h 874781"/>
                <a:gd name="connsiteX5" fmla="*/ 828826 w 874782"/>
                <a:gd name="connsiteY5" fmla="*/ 823993 h 874781"/>
                <a:gd name="connsiteX6" fmla="*/ 828826 w 874782"/>
                <a:gd name="connsiteY6" fmla="*/ 637070 h 874781"/>
                <a:gd name="connsiteX7" fmla="*/ 874782 w 874782"/>
                <a:gd name="connsiteY7" fmla="*/ 637070 h 874781"/>
                <a:gd name="connsiteX8" fmla="*/ 874782 w 874782"/>
                <a:gd name="connsiteY8" fmla="*/ 874781 h 874781"/>
                <a:gd name="connsiteX9" fmla="*/ 0 w 874782"/>
                <a:gd name="connsiteY9" fmla="*/ 874781 h 874781"/>
                <a:gd name="connsiteX10" fmla="*/ 0 w 874782"/>
                <a:gd name="connsiteY10" fmla="*/ 0 h 87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82" h="874781">
                  <a:moveTo>
                    <a:pt x="0" y="0"/>
                  </a:moveTo>
                  <a:lnTo>
                    <a:pt x="237713" y="0"/>
                  </a:lnTo>
                  <a:lnTo>
                    <a:pt x="237713" y="50788"/>
                  </a:lnTo>
                  <a:lnTo>
                    <a:pt x="45955" y="50788"/>
                  </a:lnTo>
                  <a:lnTo>
                    <a:pt x="45955" y="823993"/>
                  </a:lnTo>
                  <a:lnTo>
                    <a:pt x="828826" y="823993"/>
                  </a:lnTo>
                  <a:lnTo>
                    <a:pt x="828826" y="637070"/>
                  </a:lnTo>
                  <a:lnTo>
                    <a:pt x="874782" y="637070"/>
                  </a:lnTo>
                  <a:lnTo>
                    <a:pt x="874782" y="874781"/>
                  </a:lnTo>
                  <a:lnTo>
                    <a:pt x="0" y="874781"/>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grpSp>
      <p:sp>
        <p:nvSpPr>
          <p:cNvPr id="12" name="文本框 11"/>
          <p:cNvSpPr txBox="1"/>
          <p:nvPr/>
        </p:nvSpPr>
        <p:spPr>
          <a:xfrm>
            <a:off x="2604992" y="2299614"/>
            <a:ext cx="1780550" cy="559833"/>
          </a:xfrm>
          <a:prstGeom prst="rect">
            <a:avLst/>
          </a:prstGeom>
          <a:noFill/>
        </p:spPr>
        <p:txBody>
          <a:bodyPr wrap="square" rtlCol="0">
            <a:spAutoFit/>
          </a:bodyPr>
          <a:lstStyle/>
          <a:p>
            <a:pPr algn="ctr"/>
            <a:r>
              <a:rPr lang="en-US" altLang="zh-CN" sz="3038" b="1" dirty="0">
                <a:solidFill>
                  <a:schemeClr val="bg1"/>
                </a:solidFill>
                <a:cs typeface="+mn-ea"/>
                <a:sym typeface="+mn-lt"/>
              </a:rPr>
              <a:t>THANKS</a:t>
            </a:r>
          </a:p>
        </p:txBody>
      </p:sp>
      <p:grpSp>
        <p:nvGrpSpPr>
          <p:cNvPr id="13" name="组合 12"/>
          <p:cNvGrpSpPr/>
          <p:nvPr/>
        </p:nvGrpSpPr>
        <p:grpSpPr>
          <a:xfrm rot="10800000">
            <a:off x="3435332" y="1876440"/>
            <a:ext cx="1924661" cy="1390621"/>
            <a:chOff x="4632148" y="1466751"/>
            <a:chExt cx="3421618" cy="2472214"/>
          </a:xfrm>
        </p:grpSpPr>
        <p:sp>
          <p:nvSpPr>
            <p:cNvPr id="14" name="任意多边形 13"/>
            <p:cNvSpPr/>
            <p:nvPr/>
          </p:nvSpPr>
          <p:spPr>
            <a:xfrm rot="2700000">
              <a:off x="5581552" y="1466751"/>
              <a:ext cx="2472214" cy="2472214"/>
            </a:xfrm>
            <a:custGeom>
              <a:avLst/>
              <a:gdLst>
                <a:gd name="connsiteX0" fmla="*/ 0 w 3442448"/>
                <a:gd name="connsiteY0" fmla="*/ 0 h 3442449"/>
                <a:gd name="connsiteX1" fmla="*/ 1711713 w 3442448"/>
                <a:gd name="connsiteY1" fmla="*/ 0 h 3442449"/>
                <a:gd name="connsiteX2" fmla="*/ 1711713 w 3442448"/>
                <a:gd name="connsiteY2" fmla="*/ 199863 h 3442449"/>
                <a:gd name="connsiteX3" fmla="*/ 180843 w 3442448"/>
                <a:gd name="connsiteY3" fmla="*/ 199863 h 3442449"/>
                <a:gd name="connsiteX4" fmla="*/ 180843 w 3442448"/>
                <a:gd name="connsiteY4" fmla="*/ 3242585 h 3442449"/>
                <a:gd name="connsiteX5" fmla="*/ 3261601 w 3442448"/>
                <a:gd name="connsiteY5" fmla="*/ 3242585 h 3442449"/>
                <a:gd name="connsiteX6" fmla="*/ 3261601 w 3442448"/>
                <a:gd name="connsiteY6" fmla="*/ 1711715 h 3442449"/>
                <a:gd name="connsiteX7" fmla="*/ 3442448 w 3442448"/>
                <a:gd name="connsiteY7" fmla="*/ 1711715 h 3442449"/>
                <a:gd name="connsiteX8" fmla="*/ 3442448 w 3442448"/>
                <a:gd name="connsiteY8" fmla="*/ 3442449 h 3442449"/>
                <a:gd name="connsiteX9" fmla="*/ 0 w 3442448"/>
                <a:gd name="connsiteY9" fmla="*/ 3442448 h 3442449"/>
                <a:gd name="connsiteX10" fmla="*/ 0 w 3442448"/>
                <a:gd name="connsiteY10" fmla="*/ 0 h 34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42448" h="3442449">
                  <a:moveTo>
                    <a:pt x="0" y="0"/>
                  </a:moveTo>
                  <a:lnTo>
                    <a:pt x="1711713" y="0"/>
                  </a:lnTo>
                  <a:lnTo>
                    <a:pt x="1711713" y="199863"/>
                  </a:lnTo>
                  <a:lnTo>
                    <a:pt x="180843" y="199863"/>
                  </a:lnTo>
                  <a:lnTo>
                    <a:pt x="180843" y="3242585"/>
                  </a:lnTo>
                  <a:lnTo>
                    <a:pt x="3261601" y="3242585"/>
                  </a:lnTo>
                  <a:lnTo>
                    <a:pt x="3261601" y="1711715"/>
                  </a:lnTo>
                  <a:lnTo>
                    <a:pt x="3442448" y="1711715"/>
                  </a:lnTo>
                  <a:lnTo>
                    <a:pt x="3442448" y="3442449"/>
                  </a:lnTo>
                  <a:lnTo>
                    <a:pt x="0" y="3442448"/>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sp>
          <p:nvSpPr>
            <p:cNvPr id="15" name="任意多边形 14"/>
            <p:cNvSpPr/>
            <p:nvPr/>
          </p:nvSpPr>
          <p:spPr>
            <a:xfrm rot="2700000">
              <a:off x="4632148" y="2265469"/>
              <a:ext cx="874782" cy="874781"/>
            </a:xfrm>
            <a:custGeom>
              <a:avLst/>
              <a:gdLst>
                <a:gd name="connsiteX0" fmla="*/ 0 w 874782"/>
                <a:gd name="connsiteY0" fmla="*/ 0 h 874781"/>
                <a:gd name="connsiteX1" fmla="*/ 237713 w 874782"/>
                <a:gd name="connsiteY1" fmla="*/ 0 h 874781"/>
                <a:gd name="connsiteX2" fmla="*/ 237713 w 874782"/>
                <a:gd name="connsiteY2" fmla="*/ 50788 h 874781"/>
                <a:gd name="connsiteX3" fmla="*/ 45955 w 874782"/>
                <a:gd name="connsiteY3" fmla="*/ 50788 h 874781"/>
                <a:gd name="connsiteX4" fmla="*/ 45955 w 874782"/>
                <a:gd name="connsiteY4" fmla="*/ 823993 h 874781"/>
                <a:gd name="connsiteX5" fmla="*/ 828826 w 874782"/>
                <a:gd name="connsiteY5" fmla="*/ 823993 h 874781"/>
                <a:gd name="connsiteX6" fmla="*/ 828826 w 874782"/>
                <a:gd name="connsiteY6" fmla="*/ 637070 h 874781"/>
                <a:gd name="connsiteX7" fmla="*/ 874782 w 874782"/>
                <a:gd name="connsiteY7" fmla="*/ 637070 h 874781"/>
                <a:gd name="connsiteX8" fmla="*/ 874782 w 874782"/>
                <a:gd name="connsiteY8" fmla="*/ 874781 h 874781"/>
                <a:gd name="connsiteX9" fmla="*/ 0 w 874782"/>
                <a:gd name="connsiteY9" fmla="*/ 874781 h 874781"/>
                <a:gd name="connsiteX10" fmla="*/ 0 w 874782"/>
                <a:gd name="connsiteY10" fmla="*/ 0 h 87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782" h="874781">
                  <a:moveTo>
                    <a:pt x="0" y="0"/>
                  </a:moveTo>
                  <a:lnTo>
                    <a:pt x="237713" y="0"/>
                  </a:lnTo>
                  <a:lnTo>
                    <a:pt x="237713" y="50788"/>
                  </a:lnTo>
                  <a:lnTo>
                    <a:pt x="45955" y="50788"/>
                  </a:lnTo>
                  <a:lnTo>
                    <a:pt x="45955" y="823993"/>
                  </a:lnTo>
                  <a:lnTo>
                    <a:pt x="828826" y="823993"/>
                  </a:lnTo>
                  <a:lnTo>
                    <a:pt x="828826" y="637070"/>
                  </a:lnTo>
                  <a:lnTo>
                    <a:pt x="874782" y="637070"/>
                  </a:lnTo>
                  <a:lnTo>
                    <a:pt x="874782" y="874781"/>
                  </a:lnTo>
                  <a:lnTo>
                    <a:pt x="0" y="874781"/>
                  </a:lnTo>
                  <a:lnTo>
                    <a:pt x="0" y="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13">
                <a:cs typeface="+mn-ea"/>
                <a:sym typeface="+mn-lt"/>
              </a:endParaRPr>
            </a:p>
          </p:txBody>
        </p:sp>
      </p:grpSp>
    </p:spTree>
    <p:extLst>
      <p:ext uri="{BB962C8B-B14F-4D97-AF65-F5344CB8AC3E}">
        <p14:creationId xmlns:p14="http://schemas.microsoft.com/office/powerpoint/2010/main" val="648571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等腰三角形 32"/>
          <p:cNvSpPr/>
          <p:nvPr/>
        </p:nvSpPr>
        <p:spPr>
          <a:xfrm rot="6687977">
            <a:off x="6498578" y="1719106"/>
            <a:ext cx="132745" cy="248595"/>
          </a:xfrm>
          <a:prstGeom prst="triangle">
            <a:avLst>
              <a:gd name="adj" fmla="val 24816"/>
            </a:avLst>
          </a:prstGeom>
          <a:solidFill>
            <a:srgbClr val="667577"/>
          </a:solidFill>
          <a:ln>
            <a:solidFill>
              <a:srgbClr val="667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4" name="等腰三角形 33"/>
          <p:cNvSpPr/>
          <p:nvPr/>
        </p:nvSpPr>
        <p:spPr>
          <a:xfrm rot="2734338">
            <a:off x="6345352" y="2133515"/>
            <a:ext cx="97566" cy="155728"/>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5" name="等腰三角形 34"/>
          <p:cNvSpPr/>
          <p:nvPr/>
        </p:nvSpPr>
        <p:spPr>
          <a:xfrm rot="937855">
            <a:off x="6054407" y="3286860"/>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6" name="等腰三角形 35"/>
          <p:cNvSpPr/>
          <p:nvPr/>
        </p:nvSpPr>
        <p:spPr>
          <a:xfrm rot="2734338">
            <a:off x="6037111" y="4194305"/>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7" name="等腰三角形 36"/>
          <p:cNvSpPr/>
          <p:nvPr/>
        </p:nvSpPr>
        <p:spPr>
          <a:xfrm rot="937855">
            <a:off x="6490161" y="1396301"/>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8" name="等腰三角形 37"/>
          <p:cNvSpPr/>
          <p:nvPr/>
        </p:nvSpPr>
        <p:spPr>
          <a:xfrm rot="2734338">
            <a:off x="6461735" y="3261534"/>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9" name="等腰三角形 38"/>
          <p:cNvSpPr/>
          <p:nvPr/>
        </p:nvSpPr>
        <p:spPr>
          <a:xfrm rot="937855">
            <a:off x="6185609" y="2677609"/>
            <a:ext cx="167053" cy="12917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0" name="等腰三角形 39"/>
          <p:cNvSpPr/>
          <p:nvPr/>
        </p:nvSpPr>
        <p:spPr>
          <a:xfrm rot="2734338">
            <a:off x="6439502" y="3918116"/>
            <a:ext cx="268370" cy="119729"/>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1" name="等腰三角形 40"/>
          <p:cNvSpPr/>
          <p:nvPr/>
        </p:nvSpPr>
        <p:spPr>
          <a:xfrm rot="2734338" flipV="1">
            <a:off x="6525501" y="2784939"/>
            <a:ext cx="152274" cy="96032"/>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2" name="等腰三角形 41"/>
          <p:cNvSpPr/>
          <p:nvPr/>
        </p:nvSpPr>
        <p:spPr>
          <a:xfrm rot="937855">
            <a:off x="6414828" y="4643469"/>
            <a:ext cx="88872" cy="165791"/>
          </a:xfrm>
          <a:prstGeom prst="triangle">
            <a:avLst>
              <a:gd name="adj" fmla="val 46457"/>
            </a:avLst>
          </a:prstGeom>
          <a:solidFill>
            <a:srgbClr val="9DB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43" name="等腰三角形 42"/>
          <p:cNvSpPr/>
          <p:nvPr/>
        </p:nvSpPr>
        <p:spPr>
          <a:xfrm rot="2734338">
            <a:off x="6528686" y="974743"/>
            <a:ext cx="142773" cy="153674"/>
          </a:xfrm>
          <a:prstGeom prst="triangle">
            <a:avLst>
              <a:gd name="adj" fmla="val 24816"/>
            </a:avLst>
          </a:prstGeom>
          <a:solidFill>
            <a:srgbClr val="CE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grpSp>
        <p:nvGrpSpPr>
          <p:cNvPr id="44" name="组合 43">
            <a:extLst>
              <a:ext uri="{FF2B5EF4-FFF2-40B4-BE49-F238E27FC236}">
                <a16:creationId xmlns:a16="http://schemas.microsoft.com/office/drawing/2014/main" id="{2A11A7F3-EC45-41AC-B318-5F3E89569385}"/>
              </a:ext>
            </a:extLst>
          </p:cNvPr>
          <p:cNvGrpSpPr/>
          <p:nvPr/>
        </p:nvGrpSpPr>
        <p:grpSpPr>
          <a:xfrm>
            <a:off x="221568" y="224058"/>
            <a:ext cx="3093133" cy="473206"/>
            <a:chOff x="1204060" y="627122"/>
            <a:chExt cx="5498902" cy="841255"/>
          </a:xfrm>
        </p:grpSpPr>
        <p:sp>
          <p:nvSpPr>
            <p:cNvPr id="45" name="矩形 44">
              <a:extLst>
                <a:ext uri="{FF2B5EF4-FFF2-40B4-BE49-F238E27FC236}">
                  <a16:creationId xmlns:a16="http://schemas.microsoft.com/office/drawing/2014/main" id="{7E4D8A50-1F73-48BE-8793-AEA4B7BB787F}"/>
                </a:ext>
              </a:extLst>
            </p:cNvPr>
            <p:cNvSpPr/>
            <p:nvPr/>
          </p:nvSpPr>
          <p:spPr>
            <a:xfrm rot="2700000">
              <a:off x="1285398" y="675799"/>
              <a:ext cx="743902" cy="743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13" dirty="0">
                <a:solidFill>
                  <a:schemeClr val="tx1"/>
                </a:solidFill>
                <a:cs typeface="+mn-ea"/>
                <a:sym typeface="+mn-lt"/>
              </a:endParaRPr>
            </a:p>
          </p:txBody>
        </p:sp>
        <p:sp>
          <p:nvSpPr>
            <p:cNvPr id="46" name="文本框 45">
              <a:extLst>
                <a:ext uri="{FF2B5EF4-FFF2-40B4-BE49-F238E27FC236}">
                  <a16:creationId xmlns:a16="http://schemas.microsoft.com/office/drawing/2014/main" id="{0EE1FE46-CD58-444F-9CA7-7908AB1900B7}"/>
                </a:ext>
              </a:extLst>
            </p:cNvPr>
            <p:cNvSpPr txBox="1"/>
            <p:nvPr/>
          </p:nvSpPr>
          <p:spPr>
            <a:xfrm>
              <a:off x="1204060" y="627122"/>
              <a:ext cx="906576" cy="841255"/>
            </a:xfrm>
            <a:prstGeom prst="rect">
              <a:avLst/>
            </a:prstGeom>
            <a:noFill/>
          </p:spPr>
          <p:txBody>
            <a:bodyPr wrap="square" rtlCol="0">
              <a:spAutoFit/>
            </a:bodyPr>
            <a:lstStyle/>
            <a:p>
              <a:r>
                <a:rPr lang="en-US" altLang="zh-CN" sz="2475" dirty="0">
                  <a:solidFill>
                    <a:srgbClr val="96A4B0"/>
                  </a:solidFill>
                  <a:cs typeface="+mn-ea"/>
                  <a:sym typeface="+mn-lt"/>
                </a:rPr>
                <a:t>01</a:t>
              </a:r>
              <a:endParaRPr lang="zh-CN" altLang="en-US" sz="2475" dirty="0">
                <a:solidFill>
                  <a:srgbClr val="96A4B0"/>
                </a:solidFill>
                <a:cs typeface="+mn-ea"/>
                <a:sym typeface="+mn-lt"/>
              </a:endParaRPr>
            </a:p>
          </p:txBody>
        </p:sp>
        <p:sp>
          <p:nvSpPr>
            <p:cNvPr id="47" name="文本框 46">
              <a:extLst>
                <a:ext uri="{FF2B5EF4-FFF2-40B4-BE49-F238E27FC236}">
                  <a16:creationId xmlns:a16="http://schemas.microsoft.com/office/drawing/2014/main" id="{A550535F-373F-4962-8EE5-11A4AE6E9C30}"/>
                </a:ext>
              </a:extLst>
            </p:cNvPr>
            <p:cNvSpPr txBox="1"/>
            <p:nvPr/>
          </p:nvSpPr>
          <p:spPr>
            <a:xfrm>
              <a:off x="2294198" y="660797"/>
              <a:ext cx="4408764" cy="656590"/>
            </a:xfrm>
            <a:prstGeom prst="rect">
              <a:avLst/>
            </a:prstGeom>
            <a:noFill/>
          </p:spPr>
          <p:txBody>
            <a:bodyPr wrap="square" rtlCol="0">
              <a:spAutoFit/>
            </a:bodyPr>
            <a:lstStyle/>
            <a:p>
              <a:r>
                <a:rPr lang="en-US" altLang="zh-CN" b="1" dirty="0">
                  <a:solidFill>
                    <a:schemeClr val="accent1">
                      <a:lumMod val="50000"/>
                    </a:schemeClr>
                  </a:solidFill>
                  <a:cs typeface="+mn-ea"/>
                  <a:sym typeface="+mn-lt"/>
                </a:rPr>
                <a:t>KD</a:t>
              </a:r>
              <a:r>
                <a:rPr lang="zh-CN" altLang="en-US" b="1" dirty="0">
                  <a:solidFill>
                    <a:schemeClr val="accent1">
                      <a:lumMod val="50000"/>
                    </a:schemeClr>
                  </a:solidFill>
                  <a:cs typeface="+mn-ea"/>
                  <a:sym typeface="+mn-lt"/>
                </a:rPr>
                <a:t>树</a:t>
              </a:r>
            </a:p>
          </p:txBody>
        </p:sp>
      </p:grpSp>
      <p:sp>
        <p:nvSpPr>
          <p:cNvPr id="22" name="矩形 21">
            <a:extLst>
              <a:ext uri="{FF2B5EF4-FFF2-40B4-BE49-F238E27FC236}">
                <a16:creationId xmlns:a16="http://schemas.microsoft.com/office/drawing/2014/main" id="{C9B21258-D61C-4413-BCEA-56705B0992A9}"/>
              </a:ext>
            </a:extLst>
          </p:cNvPr>
          <p:cNvSpPr/>
          <p:nvPr/>
        </p:nvSpPr>
        <p:spPr>
          <a:xfrm>
            <a:off x="476542" y="992285"/>
            <a:ext cx="2838159" cy="424027"/>
          </a:xfrm>
          <a:prstGeom prst="rect">
            <a:avLst/>
          </a:prstGeom>
        </p:spPr>
        <p:txBody>
          <a:bodyPr wrap="square">
            <a:spAutoFit/>
          </a:bodyPr>
          <a:lstStyle/>
          <a:p>
            <a:pPr>
              <a:lnSpc>
                <a:spcPct val="150000"/>
              </a:lnSpc>
            </a:pPr>
            <a:r>
              <a:rPr lang="en-US" altLang="zh-CN" sz="1600" dirty="0">
                <a:solidFill>
                  <a:srgbClr val="002060"/>
                </a:solidFill>
              </a:rPr>
              <a:t>KD-Tree</a:t>
            </a:r>
            <a:r>
              <a:rPr lang="zh-CN" altLang="en-US" sz="1600" dirty="0">
                <a:solidFill>
                  <a:srgbClr val="002060"/>
                </a:solidFill>
              </a:rPr>
              <a:t>搜索过程：二叉查找</a:t>
            </a:r>
          </a:p>
        </p:txBody>
      </p:sp>
      <p:pic>
        <p:nvPicPr>
          <p:cNvPr id="7" name="图片 6">
            <a:extLst>
              <a:ext uri="{FF2B5EF4-FFF2-40B4-BE49-F238E27FC236}">
                <a16:creationId xmlns:a16="http://schemas.microsoft.com/office/drawing/2014/main" id="{CA234ECB-F373-4F91-A837-B924ACC75B6F}"/>
              </a:ext>
            </a:extLst>
          </p:cNvPr>
          <p:cNvPicPr>
            <a:picLocks noChangeAspect="1"/>
          </p:cNvPicPr>
          <p:nvPr/>
        </p:nvPicPr>
        <p:blipFill>
          <a:blip r:embed="rId2"/>
          <a:stretch>
            <a:fillRect/>
          </a:stretch>
        </p:blipFill>
        <p:spPr>
          <a:xfrm>
            <a:off x="476462" y="1776939"/>
            <a:ext cx="2357306" cy="2288000"/>
          </a:xfrm>
          <a:prstGeom prst="rect">
            <a:avLst/>
          </a:prstGeom>
        </p:spPr>
      </p:pic>
      <p:pic>
        <p:nvPicPr>
          <p:cNvPr id="3" name="图片 2">
            <a:extLst>
              <a:ext uri="{FF2B5EF4-FFF2-40B4-BE49-F238E27FC236}">
                <a16:creationId xmlns:a16="http://schemas.microsoft.com/office/drawing/2014/main" id="{C4804445-941A-4160-BBEA-86BAB65560BA}"/>
              </a:ext>
            </a:extLst>
          </p:cNvPr>
          <p:cNvPicPr>
            <a:picLocks noChangeAspect="1"/>
          </p:cNvPicPr>
          <p:nvPr/>
        </p:nvPicPr>
        <p:blipFill>
          <a:blip r:embed="rId3"/>
          <a:stretch>
            <a:fillRect/>
          </a:stretch>
        </p:blipFill>
        <p:spPr>
          <a:xfrm>
            <a:off x="3543959" y="2017555"/>
            <a:ext cx="1839700" cy="1630800"/>
          </a:xfrm>
          <a:prstGeom prst="rect">
            <a:avLst/>
          </a:prstGeom>
        </p:spPr>
      </p:pic>
    </p:spTree>
    <p:extLst>
      <p:ext uri="{BB962C8B-B14F-4D97-AF65-F5344CB8AC3E}">
        <p14:creationId xmlns:p14="http://schemas.microsoft.com/office/powerpoint/2010/main" val="73526329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gn="l">
          <a:spcBef>
            <a:spcPts val="1200"/>
          </a:spcBef>
          <a:defRPr sz="1200" dirty="0" smtClean="0">
            <a:solidFill>
              <a:srgbClr val="002060"/>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6400</TotalTime>
  <Words>6964</Words>
  <Application>Microsoft Office PowerPoint</Application>
  <PresentationFormat>自定义</PresentationFormat>
  <Paragraphs>908</Paragraphs>
  <Slides>80</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80</vt:i4>
      </vt:variant>
    </vt:vector>
  </HeadingPairs>
  <TitlesOfParts>
    <vt:vector size="87" baseType="lpstr">
      <vt:lpstr>等线</vt:lpstr>
      <vt:lpstr>新宋体</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ayshx@outlook.com</dc:creator>
  <cp:lastModifiedBy>浩翔 孙</cp:lastModifiedBy>
  <cp:revision>111</cp:revision>
  <dcterms:created xsi:type="dcterms:W3CDTF">2017-04-11T14:47:33Z</dcterms:created>
  <dcterms:modified xsi:type="dcterms:W3CDTF">2018-12-21T13:07:32Z</dcterms:modified>
</cp:coreProperties>
</file>